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2" r:id="rId5"/>
    <p:sldId id="261" r:id="rId6"/>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2647" autoAdjust="0"/>
    <p:restoredTop sz="94660"/>
  </p:normalViewPr>
  <p:slideViewPr>
    <p:cSldViewPr>
      <p:cViewPr varScale="1">
        <p:scale>
          <a:sx n="65" d="100"/>
          <a:sy n="65" d="100"/>
        </p:scale>
        <p:origin x="-157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07806CD3-7C83-4503-BBA6-4A80BEF5F1E7}" type="datetimeFigureOut">
              <a:rPr lang="id-ID" smtClean="0"/>
              <a:t>20/02/2013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7806CD3-7C83-4503-BBA6-4A80BEF5F1E7}" type="datetimeFigureOut">
              <a:rPr lang="id-ID" smtClean="0"/>
              <a:t>20/02/2013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7806CD3-7C83-4503-BBA6-4A80BEF5F1E7}" type="datetimeFigureOut">
              <a:rPr lang="id-ID" smtClean="0"/>
              <a:t>20/02/2013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7806CD3-7C83-4503-BBA6-4A80BEF5F1E7}" type="datetimeFigureOut">
              <a:rPr lang="id-ID" smtClean="0"/>
              <a:t>20/02/2013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806CD3-7C83-4503-BBA6-4A80BEF5F1E7}" type="datetimeFigureOut">
              <a:rPr lang="id-ID" smtClean="0"/>
              <a:t>20/02/2013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07806CD3-7C83-4503-BBA6-4A80BEF5F1E7}" type="datetimeFigureOut">
              <a:rPr lang="id-ID" smtClean="0"/>
              <a:t>20/02/2013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07806CD3-7C83-4503-BBA6-4A80BEF5F1E7}" type="datetimeFigureOut">
              <a:rPr lang="id-ID" smtClean="0"/>
              <a:t>20/02/2013</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07806CD3-7C83-4503-BBA6-4A80BEF5F1E7}" type="datetimeFigureOut">
              <a:rPr lang="id-ID" smtClean="0"/>
              <a:t>20/02/2013</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806CD3-7C83-4503-BBA6-4A80BEF5F1E7}" type="datetimeFigureOut">
              <a:rPr lang="id-ID" smtClean="0"/>
              <a:t>20/02/2013</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806CD3-7C83-4503-BBA6-4A80BEF5F1E7}" type="datetimeFigureOut">
              <a:rPr lang="id-ID" smtClean="0"/>
              <a:t>20/02/2013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806CD3-7C83-4503-BBA6-4A80BEF5F1E7}" type="datetimeFigureOut">
              <a:rPr lang="id-ID" smtClean="0"/>
              <a:t>20/02/2013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CBBEC8D-B60B-4EAC-848F-AE34E7914F06}" type="slidenum">
              <a:rPr lang="id-ID" smtClean="0"/>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3000"/>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806CD3-7C83-4503-BBA6-4A80BEF5F1E7}" type="datetimeFigureOut">
              <a:rPr lang="id-ID" smtClean="0"/>
              <a:t>20/02/2013</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BBEC8D-B60B-4EAC-848F-AE34E7914F06}"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7420" y="3000372"/>
            <a:ext cx="8143932" cy="1714512"/>
          </a:xfrm>
        </p:spPr>
        <p:txBody>
          <a:bodyPr>
            <a:normAutofit/>
          </a:bodyPr>
          <a:lstStyle/>
          <a:p>
            <a:r>
              <a:rPr lang="id-ID" sz="4000" dirty="0" smtClean="0">
                <a:latin typeface="28 Days Later" pitchFamily="34" charset="0"/>
              </a:rPr>
              <a:t>BIOHAZARD</a:t>
            </a:r>
            <a:endParaRPr lang="id-ID" sz="4000" dirty="0">
              <a:latin typeface="28 Days Later" pitchFamily="34" charset="0"/>
            </a:endParaRPr>
          </a:p>
        </p:txBody>
      </p:sp>
      <p:sp>
        <p:nvSpPr>
          <p:cNvPr id="5" name="Subtitle 4"/>
          <p:cNvSpPr>
            <a:spLocks noGrp="1"/>
          </p:cNvSpPr>
          <p:nvPr>
            <p:ph type="subTitle" idx="1"/>
          </p:nvPr>
        </p:nvSpPr>
        <p:spPr/>
        <p:txBody>
          <a:bodyPr>
            <a:normAutofit/>
          </a:bodyPr>
          <a:lstStyle/>
          <a:p>
            <a:r>
              <a:rPr lang="id-ID" sz="2600" dirty="0" smtClean="0">
                <a:solidFill>
                  <a:schemeClr val="tx1"/>
                </a:solidFill>
                <a:latin typeface="Aniron" pitchFamily="2" charset="0"/>
              </a:rPr>
              <a:t>			 Darmawan 08</a:t>
            </a:r>
          </a:p>
          <a:p>
            <a:endParaRPr lang="id-ID" sz="2600" dirty="0" smtClean="0">
              <a:solidFill>
                <a:schemeClr val="tx1"/>
              </a:solidFill>
              <a:latin typeface="Aniron" pitchFamily="2" charset="0"/>
            </a:endParaRPr>
          </a:p>
          <a:p>
            <a:r>
              <a:rPr lang="id-ID" sz="2600" dirty="0" smtClean="0">
                <a:solidFill>
                  <a:schemeClr val="tx1"/>
                </a:solidFill>
                <a:latin typeface="Aniron" pitchFamily="2" charset="0"/>
              </a:rPr>
              <a:t>Thomas 28			</a:t>
            </a:r>
            <a:endParaRPr lang="id-ID" sz="2600" dirty="0">
              <a:solidFill>
                <a:schemeClr val="tx1"/>
              </a:solidFill>
              <a:latin typeface="Aniron" pitchFamily="2" charset="0"/>
            </a:endParaRPr>
          </a:p>
        </p:txBody>
      </p:sp>
      <p:sp>
        <p:nvSpPr>
          <p:cNvPr id="6" name="Title 1"/>
          <p:cNvSpPr txBox="1">
            <a:spLocks/>
          </p:cNvSpPr>
          <p:nvPr/>
        </p:nvSpPr>
        <p:spPr>
          <a:xfrm>
            <a:off x="509558" y="581004"/>
            <a:ext cx="8143932" cy="171451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6600" b="0" i="0" u="none" strike="noStrike" kern="1200" cap="none" spc="0" normalizeH="0" baseline="0" noProof="0" smtClean="0">
                <a:ln>
                  <a:noFill/>
                </a:ln>
                <a:solidFill>
                  <a:schemeClr val="tx1"/>
                </a:solidFill>
                <a:effectLst/>
                <a:uLnTx/>
                <a:uFillTx/>
                <a:latin typeface="28 Days Later" pitchFamily="34" charset="0"/>
                <a:ea typeface="+mj-ea"/>
                <a:cs typeface="+mj-cs"/>
              </a:rPr>
              <a:t>BIOHAZARD</a:t>
            </a:r>
            <a:endParaRPr kumimoji="0" lang="id-ID" sz="6600" b="0" i="0" u="none" strike="noStrike" kern="1200" cap="none" spc="0" normalizeH="0" baseline="0" noProof="0" dirty="0" smtClean="0">
              <a:ln>
                <a:noFill/>
              </a:ln>
              <a:solidFill>
                <a:schemeClr val="tx1"/>
              </a:solidFill>
              <a:effectLst/>
              <a:uLnTx/>
              <a:uFillTx/>
              <a:latin typeface="28 Days Later" pitchFamily="34" charset="0"/>
              <a:ea typeface="+mj-ea"/>
              <a:cs typeface="+mj-cs"/>
            </a:endParaRPr>
          </a:p>
        </p:txBody>
      </p:sp>
      <p:sp>
        <p:nvSpPr>
          <p:cNvPr id="8" name="Title 1"/>
          <p:cNvSpPr txBox="1">
            <a:spLocks/>
          </p:cNvSpPr>
          <p:nvPr/>
        </p:nvSpPr>
        <p:spPr>
          <a:xfrm>
            <a:off x="-1562144" y="5000636"/>
            <a:ext cx="8143932" cy="171451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000" b="0" i="0" u="none" strike="noStrike" kern="1200" cap="none" spc="0" normalizeH="0" baseline="0" noProof="0" smtClean="0">
                <a:ln>
                  <a:noFill/>
                </a:ln>
                <a:solidFill>
                  <a:schemeClr val="tx1"/>
                </a:solidFill>
                <a:effectLst/>
                <a:uLnTx/>
                <a:uFillTx/>
                <a:latin typeface="28 Days Later" pitchFamily="34" charset="0"/>
                <a:ea typeface="+mj-ea"/>
                <a:cs typeface="+mj-cs"/>
              </a:rPr>
              <a:t>BIOHAZARD</a:t>
            </a:r>
            <a:endParaRPr kumimoji="0" lang="id-ID" sz="4000" b="0" i="0" u="none" strike="noStrike" kern="1200" cap="none" spc="0" normalizeH="0" baseline="0" noProof="0" dirty="0" smtClean="0">
              <a:ln>
                <a:noFill/>
              </a:ln>
              <a:solidFill>
                <a:schemeClr val="tx1"/>
              </a:solidFill>
              <a:effectLst/>
              <a:uLnTx/>
              <a:uFillTx/>
              <a:latin typeface="28 Days Later" pitchFamily="34" charset="0"/>
              <a:ea typeface="+mj-ea"/>
              <a:cs typeface="+mj-cs"/>
            </a:endParaRPr>
          </a:p>
        </p:txBody>
      </p:sp>
      <p:sp>
        <p:nvSpPr>
          <p:cNvPr id="10" name="Title 1"/>
          <p:cNvSpPr txBox="1">
            <a:spLocks/>
          </p:cNvSpPr>
          <p:nvPr/>
        </p:nvSpPr>
        <p:spPr>
          <a:xfrm>
            <a:off x="1928794" y="1857364"/>
            <a:ext cx="8143932" cy="171451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000" b="0" i="0" u="none" strike="noStrike" kern="1200" cap="none" spc="0" normalizeH="0" baseline="0" noProof="0" dirty="0" smtClean="0">
                <a:ln>
                  <a:noFill/>
                </a:ln>
                <a:solidFill>
                  <a:schemeClr val="tx1"/>
                </a:solidFill>
                <a:effectLst/>
                <a:uLnTx/>
                <a:uFillTx/>
                <a:latin typeface="28 Days Later" pitchFamily="34" charset="0"/>
                <a:ea typeface="+mj-ea"/>
                <a:cs typeface="+mj-cs"/>
              </a:rPr>
              <a:t>BIOHAZARD</a:t>
            </a:r>
          </a:p>
        </p:txBody>
      </p:sp>
      <p:sp>
        <p:nvSpPr>
          <p:cNvPr id="12" name="Title 1"/>
          <p:cNvSpPr txBox="1">
            <a:spLocks/>
          </p:cNvSpPr>
          <p:nvPr/>
        </p:nvSpPr>
        <p:spPr>
          <a:xfrm>
            <a:off x="1928794" y="5357826"/>
            <a:ext cx="8143932" cy="171451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000" b="0" i="0" u="none" strike="noStrike" kern="1200" cap="none" spc="0" normalizeH="0" baseline="0" noProof="0" dirty="0" smtClean="0">
                <a:ln>
                  <a:noFill/>
                </a:ln>
                <a:solidFill>
                  <a:schemeClr val="tx1"/>
                </a:solidFill>
                <a:effectLst/>
                <a:uLnTx/>
                <a:uFillTx/>
                <a:latin typeface="28 Days Later" pitchFamily="34" charset="0"/>
                <a:ea typeface="+mj-ea"/>
                <a:cs typeface="+mj-cs"/>
              </a:rPr>
              <a:t>BIOHAZARD</a:t>
            </a:r>
          </a:p>
        </p:txBody>
      </p:sp>
      <p:sp>
        <p:nvSpPr>
          <p:cNvPr id="13" name="Title 1"/>
          <p:cNvSpPr txBox="1">
            <a:spLocks/>
          </p:cNvSpPr>
          <p:nvPr/>
        </p:nvSpPr>
        <p:spPr>
          <a:xfrm>
            <a:off x="2500298" y="4143380"/>
            <a:ext cx="8143932" cy="171451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000" b="0" i="0" u="none" strike="noStrike" kern="1200" cap="none" spc="0" normalizeH="0" baseline="0" noProof="0" smtClean="0">
                <a:ln>
                  <a:noFill/>
                </a:ln>
                <a:solidFill>
                  <a:schemeClr val="tx1"/>
                </a:solidFill>
                <a:effectLst/>
                <a:uLnTx/>
                <a:uFillTx/>
                <a:latin typeface="28 Days Later" pitchFamily="34" charset="0"/>
                <a:ea typeface="+mj-ea"/>
                <a:cs typeface="+mj-cs"/>
              </a:rPr>
              <a:t>BIOHAZARD</a:t>
            </a:r>
            <a:endParaRPr kumimoji="0" lang="id-ID" sz="4000" b="0" i="0" u="none" strike="noStrike" kern="1200" cap="none" spc="0" normalizeH="0" baseline="0" noProof="0" dirty="0" smtClean="0">
              <a:ln>
                <a:noFill/>
              </a:ln>
              <a:solidFill>
                <a:schemeClr val="tx1"/>
              </a:solidFill>
              <a:effectLst/>
              <a:uLnTx/>
              <a:uFillTx/>
              <a:latin typeface="28 Days Later" pitchFamily="34" charset="0"/>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Pengertian</a:t>
            </a:r>
            <a:endParaRPr lang="id-ID" dirty="0"/>
          </a:p>
        </p:txBody>
      </p:sp>
      <p:sp>
        <p:nvSpPr>
          <p:cNvPr id="3" name="Content Placeholder 2"/>
          <p:cNvSpPr>
            <a:spLocks noGrp="1"/>
          </p:cNvSpPr>
          <p:nvPr>
            <p:ph idx="1"/>
          </p:nvPr>
        </p:nvSpPr>
        <p:spPr/>
        <p:txBody>
          <a:bodyPr>
            <a:normAutofit fontScale="92500" lnSpcReduction="20000"/>
          </a:bodyPr>
          <a:lstStyle/>
          <a:p>
            <a:r>
              <a:rPr lang="id-ID" b="1" i="1" dirty="0" smtClean="0"/>
              <a:t>biological weapon</a:t>
            </a:r>
            <a:r>
              <a:rPr lang="id-ID" dirty="0" smtClean="0"/>
              <a:t> adalah senjata yang menggunakan patogen (bakteri, virus, atau organisme penghasil penyakit lainnya) sebagai alat untuk membunuh, melukai, atau melumpuhkan musuh. Dalam pengertian yang lebih luas, senjata biologi tidak hanya berupa organisme patogen, tetapi juga toksin berbahaya yang dihasilkan oleh organisme tertentu. Dalam kenyataanya, senjata biologi tidak hanya menyerang manusia, tetapi juga hewan dan tanaman.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b="1" dirty="0" smtClean="0"/>
              <a:t>Peran Bioteknologi dalam Pembuatan Senjata Biologi</a:t>
            </a:r>
            <a:endParaRPr lang="id-ID" dirty="0"/>
          </a:p>
        </p:txBody>
      </p:sp>
      <p:sp>
        <p:nvSpPr>
          <p:cNvPr id="3" name="Content Placeholder 2"/>
          <p:cNvSpPr>
            <a:spLocks noGrp="1"/>
          </p:cNvSpPr>
          <p:nvPr>
            <p:ph idx="1"/>
          </p:nvPr>
        </p:nvSpPr>
        <p:spPr/>
        <p:txBody>
          <a:bodyPr/>
          <a:lstStyle/>
          <a:p>
            <a:r>
              <a:rPr lang="id-ID" dirty="0" smtClean="0"/>
              <a:t>Berbagai jenis vaksin dan anti-toksin juga telah dikembangkan untuk mengontrol bakteri dan virus patogen yang digunakan sebagai senjata biologi.</a:t>
            </a:r>
            <a:r>
              <a:rPr lang="id-ID" baseline="30000" dirty="0"/>
              <a:t> </a:t>
            </a:r>
            <a:r>
              <a:rPr lang="id-ID" dirty="0" smtClean="0"/>
              <a:t>Modifikasi materi genetik/DNA organisme juga telah diterapkan untuk membuat racun, elemen yang menular, maupun senjata biologi yang mematikan.</a:t>
            </a:r>
            <a:endParaRPr lang="id-ID" dirty="0"/>
          </a:p>
        </p:txBody>
      </p:sp>
      <p:pic>
        <p:nvPicPr>
          <p:cNvPr id="4098" name="Picture 2" descr="H:\y\Senjata biologi - Wikipedia bahasa Indonesia, ensiklopedia bebas_files\200px-P442_Fig20-3B.JPG"/>
          <p:cNvPicPr>
            <a:picLocks noChangeAspect="1" noChangeArrowheads="1"/>
          </p:cNvPicPr>
          <p:nvPr/>
        </p:nvPicPr>
        <p:blipFill>
          <a:blip r:embed="rId3"/>
          <a:srcRect/>
          <a:stretch>
            <a:fillRect/>
          </a:stretch>
        </p:blipFill>
        <p:spPr bwMode="auto">
          <a:xfrm>
            <a:off x="7000892" y="5101570"/>
            <a:ext cx="1738677" cy="16430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Agen Biologi</a:t>
            </a:r>
            <a:endParaRPr lang="id-ID" dirty="0"/>
          </a:p>
        </p:txBody>
      </p:sp>
      <p:sp>
        <p:nvSpPr>
          <p:cNvPr id="3" name="Content Placeholder 2"/>
          <p:cNvSpPr>
            <a:spLocks noGrp="1"/>
          </p:cNvSpPr>
          <p:nvPr>
            <p:ph idx="1"/>
          </p:nvPr>
        </p:nvSpPr>
        <p:spPr/>
        <p:txBody>
          <a:bodyPr/>
          <a:lstStyle/>
          <a:p>
            <a:r>
              <a:rPr lang="id-ID" dirty="0" smtClean="0"/>
              <a:t>Agen biologi adalah mikroorganisme (atau toksin yang dihasilkannya) yang dapat menyebabkan penyakit pada tanaman, hewan, atau tumbuhan, atau menyebabkan kerusakan material.</a:t>
            </a:r>
            <a:r>
              <a:rPr lang="id-ID" baseline="30000" dirty="0"/>
              <a:t> </a:t>
            </a:r>
            <a:r>
              <a:rPr lang="id-ID" dirty="0" smtClean="0"/>
              <a:t>Dalam pembuatan senjata biologi, agen biologi merupakan komponen penting yang harus diteliti terlebih dahulu sebelum diaplikasikan</a:t>
            </a:r>
            <a:endParaRPr lang="id-ID" dirty="0"/>
          </a:p>
        </p:txBody>
      </p:sp>
      <p:pic>
        <p:nvPicPr>
          <p:cNvPr id="2050" name="Picture 2" descr="H:\y\Senjata biologi - Wikipedia bahasa Indonesia, ensiklopedia bebas_files\200px-1993_Kameido_site_fluid_petri.jpg"/>
          <p:cNvPicPr>
            <a:picLocks noChangeAspect="1" noChangeArrowheads="1"/>
          </p:cNvPicPr>
          <p:nvPr/>
        </p:nvPicPr>
        <p:blipFill>
          <a:blip r:embed="rId3"/>
          <a:srcRect/>
          <a:stretch>
            <a:fillRect/>
          </a:stretch>
        </p:blipFill>
        <p:spPr bwMode="auto">
          <a:xfrm>
            <a:off x="7215206" y="5104935"/>
            <a:ext cx="1571636" cy="1681651"/>
          </a:xfrm>
          <a:prstGeom prst="rect">
            <a:avLst/>
          </a:prstGeom>
          <a:noFill/>
        </p:spPr>
      </p:pic>
      <p:pic>
        <p:nvPicPr>
          <p:cNvPr id="2054" name="Picture 6" descr="Koloni S. enterica"/>
          <p:cNvPicPr>
            <a:picLocks noChangeAspect="1" noChangeArrowheads="1"/>
          </p:cNvPicPr>
          <p:nvPr/>
        </p:nvPicPr>
        <p:blipFill>
          <a:blip r:embed="rId4"/>
          <a:srcRect/>
          <a:stretch>
            <a:fillRect/>
          </a:stretch>
        </p:blipFill>
        <p:spPr bwMode="auto">
          <a:xfrm>
            <a:off x="4714892" y="5143512"/>
            <a:ext cx="2286000" cy="153352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id-ID" dirty="0" smtClean="0"/>
              <a:t>:)</a:t>
            </a:r>
            <a:endParaRPr lang="id-ID" dirty="0"/>
          </a:p>
        </p:txBody>
      </p:sp>
      <p:sp>
        <p:nvSpPr>
          <p:cNvPr id="8" name="Text Placeholder 7"/>
          <p:cNvSpPr>
            <a:spLocks noGrp="1"/>
          </p:cNvSpPr>
          <p:nvPr>
            <p:ph type="body" idx="1"/>
          </p:nvPr>
        </p:nvSpPr>
        <p:spPr/>
        <p:txBody>
          <a:bodyPr/>
          <a:lstStyle/>
          <a:p>
            <a:pPr algn="ctr"/>
            <a:r>
              <a:rPr lang="id-ID" dirty="0" smtClean="0"/>
              <a:t>keuntungan</a:t>
            </a:r>
            <a:endParaRPr lang="id-ID" dirty="0"/>
          </a:p>
        </p:txBody>
      </p:sp>
      <p:sp>
        <p:nvSpPr>
          <p:cNvPr id="9" name="Content Placeholder 8"/>
          <p:cNvSpPr>
            <a:spLocks noGrp="1"/>
          </p:cNvSpPr>
          <p:nvPr>
            <p:ph sz="half" idx="2"/>
          </p:nvPr>
        </p:nvSpPr>
        <p:spPr/>
        <p:txBody>
          <a:bodyPr/>
          <a:lstStyle/>
          <a:p>
            <a:r>
              <a:rPr lang="id-ID" dirty="0"/>
              <a:t>B</a:t>
            </a:r>
            <a:r>
              <a:rPr lang="id-ID" dirty="0" smtClean="0"/>
              <a:t>iaya produksi relatif murah</a:t>
            </a:r>
          </a:p>
          <a:p>
            <a:r>
              <a:rPr lang="id-ID" dirty="0" smtClean="0"/>
              <a:t>Waktu yang dibutuhkan relatif pendek</a:t>
            </a:r>
          </a:p>
          <a:p>
            <a:r>
              <a:rPr lang="id-ID" dirty="0" smtClean="0"/>
              <a:t>Dibuat vaksin</a:t>
            </a:r>
            <a:r>
              <a:rPr lang="id-ID" dirty="0"/>
              <a:t> </a:t>
            </a:r>
            <a:r>
              <a:rPr lang="id-ID" dirty="0" smtClean="0"/>
              <a:t>(penawar)</a:t>
            </a:r>
          </a:p>
          <a:p>
            <a:r>
              <a:rPr lang="id-ID" dirty="0" smtClean="0"/>
              <a:t>Tidak diketahui oleh pihak musuh</a:t>
            </a:r>
          </a:p>
          <a:p>
            <a:endParaRPr lang="id-ID" dirty="0" smtClean="0"/>
          </a:p>
        </p:txBody>
      </p:sp>
      <p:sp>
        <p:nvSpPr>
          <p:cNvPr id="10" name="Text Placeholder 9"/>
          <p:cNvSpPr>
            <a:spLocks noGrp="1"/>
          </p:cNvSpPr>
          <p:nvPr>
            <p:ph type="body" sz="quarter" idx="3"/>
          </p:nvPr>
        </p:nvSpPr>
        <p:spPr/>
        <p:txBody>
          <a:bodyPr/>
          <a:lstStyle/>
          <a:p>
            <a:pPr algn="ctr"/>
            <a:r>
              <a:rPr lang="id-ID" dirty="0" smtClean="0"/>
              <a:t>kerugian</a:t>
            </a:r>
            <a:endParaRPr lang="id-ID" dirty="0"/>
          </a:p>
        </p:txBody>
      </p:sp>
      <p:sp>
        <p:nvSpPr>
          <p:cNvPr id="11" name="Content Placeholder 10"/>
          <p:cNvSpPr>
            <a:spLocks noGrp="1"/>
          </p:cNvSpPr>
          <p:nvPr>
            <p:ph sz="quarter" idx="4"/>
          </p:nvPr>
        </p:nvSpPr>
        <p:spPr/>
        <p:txBody>
          <a:bodyPr/>
          <a:lstStyle/>
          <a:p>
            <a:r>
              <a:rPr lang="id-ID" dirty="0" smtClean="0"/>
              <a:t>Perlunya perhitungan cuaca atau kondisi saat penyerangan</a:t>
            </a:r>
          </a:p>
          <a:p>
            <a:r>
              <a:rPr lang="id-ID" dirty="0" smtClean="0"/>
              <a:t>Meninggalkan bekas yang berbahaya</a:t>
            </a:r>
          </a:p>
          <a:p>
            <a:r>
              <a:rPr lang="id-ID" dirty="0" smtClean="0"/>
              <a:t>Pasukan harus memakai pakaian khusus</a:t>
            </a:r>
            <a:endParaRPr lang="id-ID"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207</Words>
  <Application>Microsoft Office PowerPoint</Application>
  <PresentationFormat>On-screen Show (4:3)</PresentationFormat>
  <Paragraphs>25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BIOHAZARD</vt:lpstr>
      <vt:lpstr>Pengertian</vt:lpstr>
      <vt:lpstr>Peran Bioteknologi dalam Pembuatan Senjata Biologi</vt:lpstr>
      <vt:lpstr>Agen Biologi</vt:lpstr>
      <vt:lpst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BIOHAZARD</dc:title>
  <dc:creator>user</dc:creator>
  <cp:lastModifiedBy>user</cp:lastModifiedBy>
  <cp:revision>16</cp:revision>
  <dcterms:created xsi:type="dcterms:W3CDTF">2013-02-20T02:48:05Z</dcterms:created>
  <dcterms:modified xsi:type="dcterms:W3CDTF">2013-02-20T05:29:51Z</dcterms:modified>
</cp:coreProperties>
</file>