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hq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1683356-8927-4799-A9A0-9B301331ADC4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1806"/>
              <a:gd name="connsiteY0" fmla="*/ 0 h 8104214"/>
              <a:gd name="connsiteX1" fmla="*/ 0 w 12181806"/>
              <a:gd name="connsiteY1" fmla="*/ 8104214 h 8104214"/>
              <a:gd name="connsiteX2" fmla="*/ 12181806 w 12181806"/>
              <a:gd name="connsiteY2" fmla="*/ 8104214 h 8104214"/>
              <a:gd name="connsiteX3" fmla="*/ 12181806 w 12181806"/>
              <a:gd name="connsiteY3" fmla="*/ 0 h 8104214"/>
              <a:gd name="connsiteX4" fmla="*/ 0 w 12181806"/>
              <a:gd name="connsiteY4" fmla="*/ 0 h 8104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1806" h="8104214">
                <a:moveTo>
                  <a:pt x="0" y="0"/>
                </a:moveTo>
                <a:lnTo>
                  <a:pt x="0" y="8104214"/>
                </a:lnTo>
                <a:lnTo>
                  <a:pt x="12181806" y="8104214"/>
                </a:lnTo>
                <a:cubicBezTo>
                  <a:pt x="12181806" y="6815695"/>
                  <a:pt x="12181806" y="1765597"/>
                  <a:pt x="12181806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90000"/>
            </a:schemeClr>
          </a:solidFill>
          <a:ln w="203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4E790AF-A9A9-4432-B2D5-F4DE7852D112}"/>
              </a:ext>
            </a:extLst>
          </p:cNvPr>
          <p:cNvSpPr/>
          <p:nvPr/>
        </p:nvSpPr>
        <p:spPr>
          <a:xfrm>
            <a:off x="0" y="0"/>
            <a:ext cx="1149880" cy="1129493"/>
          </a:xfrm>
          <a:custGeom>
            <a:avLst/>
            <a:gdLst>
              <a:gd name="connsiteX0" fmla="*/ 1149881 w 1149880"/>
              <a:gd name="connsiteY0" fmla="*/ 0 h 1129493"/>
              <a:gd name="connsiteX1" fmla="*/ 0 w 1149880"/>
              <a:gd name="connsiteY1" fmla="*/ 0 h 1129493"/>
              <a:gd name="connsiteX2" fmla="*/ 0 w 1149880"/>
              <a:gd name="connsiteY2" fmla="*/ 1129493 h 1129493"/>
              <a:gd name="connsiteX3" fmla="*/ 154949 w 1149880"/>
              <a:gd name="connsiteY3" fmla="*/ 1062213 h 1129493"/>
              <a:gd name="connsiteX4" fmla="*/ 789014 w 1149880"/>
              <a:gd name="connsiteY4" fmla="*/ 1029592 h 1129493"/>
              <a:gd name="connsiteX5" fmla="*/ 1003088 w 1149880"/>
              <a:gd name="connsiteY5" fmla="*/ 946001 h 1129493"/>
              <a:gd name="connsiteX6" fmla="*/ 1107066 w 1149880"/>
              <a:gd name="connsiteY6" fmla="*/ 542320 h 1129493"/>
              <a:gd name="connsiteX7" fmla="*/ 1100950 w 1149880"/>
              <a:gd name="connsiteY7" fmla="*/ 112134 h 1129493"/>
              <a:gd name="connsiteX8" fmla="*/ 1149881 w 1149880"/>
              <a:gd name="connsiteY8" fmla="*/ 0 h 1129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9880" h="1129493">
                <a:moveTo>
                  <a:pt x="1149881" y="0"/>
                </a:moveTo>
                <a:lnTo>
                  <a:pt x="0" y="0"/>
                </a:lnTo>
                <a:lnTo>
                  <a:pt x="0" y="1129493"/>
                </a:lnTo>
                <a:cubicBezTo>
                  <a:pt x="44854" y="1100950"/>
                  <a:pt x="95823" y="1078523"/>
                  <a:pt x="154949" y="1062213"/>
                </a:cubicBezTo>
                <a:cubicBezTo>
                  <a:pt x="358828" y="1007165"/>
                  <a:pt x="579018" y="1056096"/>
                  <a:pt x="789014" y="1029592"/>
                </a:cubicBezTo>
                <a:cubicBezTo>
                  <a:pt x="866488" y="1019398"/>
                  <a:pt x="943963" y="996971"/>
                  <a:pt x="1003088" y="946001"/>
                </a:cubicBezTo>
                <a:cubicBezTo>
                  <a:pt x="1113183" y="850178"/>
                  <a:pt x="1123377" y="685035"/>
                  <a:pt x="1107066" y="542320"/>
                </a:cubicBezTo>
                <a:cubicBezTo>
                  <a:pt x="1090756" y="397565"/>
                  <a:pt x="1056096" y="248733"/>
                  <a:pt x="1100950" y="112134"/>
                </a:cubicBezTo>
                <a:cubicBezTo>
                  <a:pt x="1111144" y="73397"/>
                  <a:pt x="1129493" y="36698"/>
                  <a:pt x="1149881" y="0"/>
                </a:cubicBezTo>
                <a:close/>
              </a:path>
            </a:pathLst>
          </a:custGeom>
          <a:gradFill>
            <a:gsLst>
              <a:gs pos="50400">
                <a:srgbClr val="ED4242"/>
              </a:gs>
              <a:gs pos="100000">
                <a:srgbClr val="DC3434"/>
              </a:gs>
              <a:gs pos="0">
                <a:srgbClr val="FF5050"/>
              </a:gs>
            </a:gsLst>
            <a:lin ang="0" scaled="0"/>
          </a:gradFill>
          <a:ln w="203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28A2618-36CC-43DC-95BE-F194EAFC2139}"/>
              </a:ext>
            </a:extLst>
          </p:cNvPr>
          <p:cNvSpPr/>
          <p:nvPr/>
        </p:nvSpPr>
        <p:spPr>
          <a:xfrm>
            <a:off x="3429956" y="4288536"/>
            <a:ext cx="8781094" cy="2933473"/>
          </a:xfrm>
          <a:custGeom>
            <a:avLst/>
            <a:gdLst>
              <a:gd name="connsiteX0" fmla="*/ 8781094 w 8781094"/>
              <a:gd name="connsiteY0" fmla="*/ 2933473 h 2933473"/>
              <a:gd name="connsiteX1" fmla="*/ 8781094 w 8781094"/>
              <a:gd name="connsiteY1" fmla="*/ 272844 h 2933473"/>
              <a:gd name="connsiteX2" fmla="*/ 5523099 w 8781094"/>
              <a:gd name="connsiteY2" fmla="*/ 225952 h 2933473"/>
              <a:gd name="connsiteX3" fmla="*/ 2915478 w 8781094"/>
              <a:gd name="connsiteY3" fmla="*/ 998656 h 2933473"/>
              <a:gd name="connsiteX4" fmla="*/ 1019398 w 8781094"/>
              <a:gd name="connsiteY4" fmla="*/ 1983394 h 2933473"/>
              <a:gd name="connsiteX5" fmla="*/ 26504 w 8781094"/>
              <a:gd name="connsiteY5" fmla="*/ 2868231 h 2933473"/>
              <a:gd name="connsiteX6" fmla="*/ 0 w 8781094"/>
              <a:gd name="connsiteY6" fmla="*/ 2933473 h 2933473"/>
              <a:gd name="connsiteX7" fmla="*/ 8781094 w 8781094"/>
              <a:gd name="connsiteY7" fmla="*/ 2933473 h 2933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81094" h="2933473">
                <a:moveTo>
                  <a:pt x="8781094" y="2933473"/>
                </a:moveTo>
                <a:cubicBezTo>
                  <a:pt x="8781094" y="2450278"/>
                  <a:pt x="8781094" y="1441074"/>
                  <a:pt x="8781094" y="272844"/>
                </a:cubicBezTo>
                <a:cubicBezTo>
                  <a:pt x="7767813" y="-159380"/>
                  <a:pt x="6603661" y="-2393"/>
                  <a:pt x="5523099" y="225952"/>
                </a:cubicBezTo>
                <a:cubicBezTo>
                  <a:pt x="4634184" y="413521"/>
                  <a:pt x="3753423" y="645944"/>
                  <a:pt x="2915478" y="998656"/>
                </a:cubicBezTo>
                <a:cubicBezTo>
                  <a:pt x="2256947" y="1273893"/>
                  <a:pt x="1633075" y="1622528"/>
                  <a:pt x="1019398" y="1983394"/>
                </a:cubicBezTo>
                <a:cubicBezTo>
                  <a:pt x="615716" y="2221934"/>
                  <a:pt x="228345" y="2423774"/>
                  <a:pt x="26504" y="2868231"/>
                </a:cubicBezTo>
                <a:cubicBezTo>
                  <a:pt x="18349" y="2888619"/>
                  <a:pt x="8155" y="2911046"/>
                  <a:pt x="0" y="2933473"/>
                </a:cubicBezTo>
                <a:lnTo>
                  <a:pt x="8781094" y="2933473"/>
                </a:lnTo>
                <a:close/>
              </a:path>
            </a:pathLst>
          </a:custGeom>
          <a:gradFill>
            <a:gsLst>
              <a:gs pos="50400">
                <a:srgbClr val="ED4242"/>
              </a:gs>
              <a:gs pos="100000">
                <a:srgbClr val="DC3434"/>
              </a:gs>
              <a:gs pos="0">
                <a:srgbClr val="FF5050"/>
              </a:gs>
            </a:gsLst>
            <a:lin ang="0" scaled="0"/>
          </a:gradFill>
          <a:ln w="203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283974E-B999-4715-A08A-E0A32732B87C}"/>
              </a:ext>
            </a:extLst>
          </p:cNvPr>
          <p:cNvSpPr/>
          <p:nvPr/>
        </p:nvSpPr>
        <p:spPr>
          <a:xfrm>
            <a:off x="6915554" y="-63458"/>
            <a:ext cx="5276446" cy="2722032"/>
          </a:xfrm>
          <a:custGeom>
            <a:avLst/>
            <a:gdLst>
              <a:gd name="connsiteX0" fmla="*/ 5274408 w 5276446"/>
              <a:gd name="connsiteY0" fmla="*/ 0 h 2722032"/>
              <a:gd name="connsiteX1" fmla="*/ 89750 w 5276446"/>
              <a:gd name="connsiteY1" fmla="*/ 0 h 2722032"/>
              <a:gd name="connsiteX2" fmla="*/ 42 w 5276446"/>
              <a:gd name="connsiteY2" fmla="*/ 748238 h 2722032"/>
              <a:gd name="connsiteX3" fmla="*/ 220233 w 5276446"/>
              <a:gd name="connsiteY3" fmla="*/ 1853266 h 2722032"/>
              <a:gd name="connsiteX4" fmla="*/ 691195 w 5276446"/>
              <a:gd name="connsiteY4" fmla="*/ 2487331 h 2722032"/>
              <a:gd name="connsiteX5" fmla="*/ 1516907 w 5276446"/>
              <a:gd name="connsiteY5" fmla="*/ 2717715 h 2722032"/>
              <a:gd name="connsiteX6" fmla="*/ 4903347 w 5276446"/>
              <a:gd name="connsiteY6" fmla="*/ 1571912 h 2722032"/>
              <a:gd name="connsiteX7" fmla="*/ 5276446 w 5276446"/>
              <a:gd name="connsiteY7" fmla="*/ 1227355 h 2722032"/>
              <a:gd name="connsiteX8" fmla="*/ 5274408 w 5276446"/>
              <a:gd name="connsiteY8" fmla="*/ 0 h 272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76446" h="2722032">
                <a:moveTo>
                  <a:pt x="5274408" y="0"/>
                </a:moveTo>
                <a:lnTo>
                  <a:pt x="89750" y="0"/>
                </a:lnTo>
                <a:cubicBezTo>
                  <a:pt x="30624" y="260966"/>
                  <a:pt x="42" y="523971"/>
                  <a:pt x="42" y="748238"/>
                </a:cubicBezTo>
                <a:cubicBezTo>
                  <a:pt x="-1996" y="1125415"/>
                  <a:pt x="69362" y="1504632"/>
                  <a:pt x="220233" y="1853266"/>
                </a:cubicBezTo>
                <a:cubicBezTo>
                  <a:pt x="326250" y="2097921"/>
                  <a:pt x="473043" y="2334422"/>
                  <a:pt x="691195" y="2487331"/>
                </a:cubicBezTo>
                <a:cubicBezTo>
                  <a:pt x="929734" y="2652474"/>
                  <a:pt x="1227398" y="2703444"/>
                  <a:pt x="1516907" y="2717715"/>
                </a:cubicBezTo>
                <a:cubicBezTo>
                  <a:pt x="2727952" y="2774802"/>
                  <a:pt x="3904337" y="2258986"/>
                  <a:pt x="4903347" y="1571912"/>
                </a:cubicBezTo>
                <a:cubicBezTo>
                  <a:pt x="5066451" y="1459778"/>
                  <a:pt x="5186740" y="1343567"/>
                  <a:pt x="5276446" y="1227355"/>
                </a:cubicBezTo>
                <a:cubicBezTo>
                  <a:pt x="5274408" y="738044"/>
                  <a:pt x="5274408" y="316013"/>
                  <a:pt x="5274408" y="0"/>
                </a:cubicBezTo>
                <a:close/>
              </a:path>
            </a:pathLst>
          </a:custGeom>
          <a:gradFill>
            <a:gsLst>
              <a:gs pos="50400">
                <a:srgbClr val="ED4242"/>
              </a:gs>
              <a:gs pos="100000">
                <a:srgbClr val="DC3434"/>
              </a:gs>
              <a:gs pos="0">
                <a:srgbClr val="FF5050"/>
              </a:gs>
            </a:gsLst>
            <a:lin ang="0" scaled="0"/>
          </a:gradFill>
          <a:ln w="2038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8264F62-FD10-4B0F-BA06-F7CABED039A3}"/>
              </a:ext>
            </a:extLst>
          </p:cNvPr>
          <p:cNvSpPr/>
          <p:nvPr/>
        </p:nvSpPr>
        <p:spPr>
          <a:xfrm>
            <a:off x="6698502" y="1072705"/>
            <a:ext cx="1166813" cy="1166813"/>
          </a:xfrm>
          <a:custGeom>
            <a:avLst/>
            <a:gdLst>
              <a:gd name="connsiteX0" fmla="*/ 400050 w 800100"/>
              <a:gd name="connsiteY0" fmla="*/ 0 h 800100"/>
              <a:gd name="connsiteX1" fmla="*/ 0 w 800100"/>
              <a:gd name="connsiteY1" fmla="*/ 400050 h 800100"/>
              <a:gd name="connsiteX2" fmla="*/ 400050 w 800100"/>
              <a:gd name="connsiteY2" fmla="*/ 800100 h 800100"/>
              <a:gd name="connsiteX3" fmla="*/ 800100 w 800100"/>
              <a:gd name="connsiteY3" fmla="*/ 400050 h 800100"/>
              <a:gd name="connsiteX4" fmla="*/ 400050 w 800100"/>
              <a:gd name="connsiteY4" fmla="*/ 0 h 800100"/>
              <a:gd name="connsiteX5" fmla="*/ 400050 w 800100"/>
              <a:gd name="connsiteY5" fmla="*/ 655320 h 800100"/>
              <a:gd name="connsiteX6" fmla="*/ 144780 w 800100"/>
              <a:gd name="connsiteY6" fmla="*/ 400050 h 800100"/>
              <a:gd name="connsiteX7" fmla="*/ 400050 w 800100"/>
              <a:gd name="connsiteY7" fmla="*/ 144780 h 800100"/>
              <a:gd name="connsiteX8" fmla="*/ 655320 w 800100"/>
              <a:gd name="connsiteY8" fmla="*/ 400050 h 800100"/>
              <a:gd name="connsiteX9" fmla="*/ 400050 w 800100"/>
              <a:gd name="connsiteY9" fmla="*/ 65532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0100" h="800100">
                <a:moveTo>
                  <a:pt x="400050" y="0"/>
                </a:moveTo>
                <a:cubicBezTo>
                  <a:pt x="179070" y="0"/>
                  <a:pt x="0" y="179070"/>
                  <a:pt x="0" y="400050"/>
                </a:cubicBezTo>
                <a:cubicBezTo>
                  <a:pt x="0" y="621030"/>
                  <a:pt x="179070" y="800100"/>
                  <a:pt x="400050" y="800100"/>
                </a:cubicBezTo>
                <a:cubicBezTo>
                  <a:pt x="621030" y="800100"/>
                  <a:pt x="800100" y="621030"/>
                  <a:pt x="800100" y="400050"/>
                </a:cubicBezTo>
                <a:cubicBezTo>
                  <a:pt x="800100" y="179070"/>
                  <a:pt x="621030" y="0"/>
                  <a:pt x="400050" y="0"/>
                </a:cubicBezTo>
                <a:close/>
                <a:moveTo>
                  <a:pt x="400050" y="655320"/>
                </a:moveTo>
                <a:cubicBezTo>
                  <a:pt x="259080" y="655320"/>
                  <a:pt x="144780" y="541020"/>
                  <a:pt x="144780" y="400050"/>
                </a:cubicBezTo>
                <a:cubicBezTo>
                  <a:pt x="144780" y="259080"/>
                  <a:pt x="259080" y="144780"/>
                  <a:pt x="400050" y="144780"/>
                </a:cubicBezTo>
                <a:cubicBezTo>
                  <a:pt x="541020" y="144780"/>
                  <a:pt x="655320" y="259080"/>
                  <a:pt x="655320" y="400050"/>
                </a:cubicBezTo>
                <a:cubicBezTo>
                  <a:pt x="656272" y="541020"/>
                  <a:pt x="541973" y="655320"/>
                  <a:pt x="400050" y="655320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7A5A484-F6A7-45DB-8BDC-222AEB1E771E}"/>
              </a:ext>
            </a:extLst>
          </p:cNvPr>
          <p:cNvSpPr/>
          <p:nvPr/>
        </p:nvSpPr>
        <p:spPr>
          <a:xfrm>
            <a:off x="5107831" y="3881221"/>
            <a:ext cx="4831776" cy="3061142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B3F44CF-1C82-47C9-A86A-803B25C46D9E}"/>
              </a:ext>
            </a:extLst>
          </p:cNvPr>
          <p:cNvSpPr/>
          <p:nvPr/>
        </p:nvSpPr>
        <p:spPr>
          <a:xfrm>
            <a:off x="6086104" y="3556457"/>
            <a:ext cx="2875229" cy="1821584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42000">
                <a:srgbClr val="FFFFFF">
                  <a:alpha val="1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2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icture">
            <a:extLst>
              <a:ext uri="{FF2B5EF4-FFF2-40B4-BE49-F238E27FC236}">
                <a16:creationId xmlns:a16="http://schemas.microsoft.com/office/drawing/2014/main" id="{8492F1D7-D9BF-4E13-9FF6-6F60F4A356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15000" contras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1588" y="406158"/>
            <a:ext cx="6659170" cy="7136306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DA7F31F-67D4-48DA-977C-5D05C226FDEB}"/>
              </a:ext>
            </a:extLst>
          </p:cNvPr>
          <p:cNvSpPr/>
          <p:nvPr/>
        </p:nvSpPr>
        <p:spPr>
          <a:xfrm rot="6357077">
            <a:off x="10192781" y="3601209"/>
            <a:ext cx="1166813" cy="1166813"/>
          </a:xfrm>
          <a:custGeom>
            <a:avLst/>
            <a:gdLst>
              <a:gd name="connsiteX0" fmla="*/ 400050 w 800100"/>
              <a:gd name="connsiteY0" fmla="*/ 0 h 800100"/>
              <a:gd name="connsiteX1" fmla="*/ 0 w 800100"/>
              <a:gd name="connsiteY1" fmla="*/ 400050 h 800100"/>
              <a:gd name="connsiteX2" fmla="*/ 400050 w 800100"/>
              <a:gd name="connsiteY2" fmla="*/ 800100 h 800100"/>
              <a:gd name="connsiteX3" fmla="*/ 800100 w 800100"/>
              <a:gd name="connsiteY3" fmla="*/ 400050 h 800100"/>
              <a:gd name="connsiteX4" fmla="*/ 400050 w 800100"/>
              <a:gd name="connsiteY4" fmla="*/ 0 h 800100"/>
              <a:gd name="connsiteX5" fmla="*/ 400050 w 800100"/>
              <a:gd name="connsiteY5" fmla="*/ 655320 h 800100"/>
              <a:gd name="connsiteX6" fmla="*/ 144780 w 800100"/>
              <a:gd name="connsiteY6" fmla="*/ 400050 h 800100"/>
              <a:gd name="connsiteX7" fmla="*/ 400050 w 800100"/>
              <a:gd name="connsiteY7" fmla="*/ 144780 h 800100"/>
              <a:gd name="connsiteX8" fmla="*/ 655320 w 800100"/>
              <a:gd name="connsiteY8" fmla="*/ 400050 h 800100"/>
              <a:gd name="connsiteX9" fmla="*/ 400050 w 800100"/>
              <a:gd name="connsiteY9" fmla="*/ 65532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0100" h="800100">
                <a:moveTo>
                  <a:pt x="400050" y="0"/>
                </a:moveTo>
                <a:cubicBezTo>
                  <a:pt x="179070" y="0"/>
                  <a:pt x="0" y="179070"/>
                  <a:pt x="0" y="400050"/>
                </a:cubicBezTo>
                <a:cubicBezTo>
                  <a:pt x="0" y="621030"/>
                  <a:pt x="179070" y="800100"/>
                  <a:pt x="400050" y="800100"/>
                </a:cubicBezTo>
                <a:cubicBezTo>
                  <a:pt x="621030" y="800100"/>
                  <a:pt x="800100" y="621030"/>
                  <a:pt x="800100" y="400050"/>
                </a:cubicBezTo>
                <a:cubicBezTo>
                  <a:pt x="800100" y="179070"/>
                  <a:pt x="621030" y="0"/>
                  <a:pt x="400050" y="0"/>
                </a:cubicBezTo>
                <a:close/>
                <a:moveTo>
                  <a:pt x="400050" y="655320"/>
                </a:moveTo>
                <a:cubicBezTo>
                  <a:pt x="259080" y="655320"/>
                  <a:pt x="144780" y="541020"/>
                  <a:pt x="144780" y="400050"/>
                </a:cubicBezTo>
                <a:cubicBezTo>
                  <a:pt x="144780" y="259080"/>
                  <a:pt x="259080" y="144780"/>
                  <a:pt x="400050" y="144780"/>
                </a:cubicBezTo>
                <a:cubicBezTo>
                  <a:pt x="541020" y="144780"/>
                  <a:pt x="655320" y="259080"/>
                  <a:pt x="655320" y="400050"/>
                </a:cubicBezTo>
                <a:cubicBezTo>
                  <a:pt x="656272" y="541020"/>
                  <a:pt x="541973" y="655320"/>
                  <a:pt x="400050" y="655320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092B1C4-686B-4733-A6F0-7F7465E54597}"/>
              </a:ext>
            </a:extLst>
          </p:cNvPr>
          <p:cNvSpPr/>
          <p:nvPr/>
        </p:nvSpPr>
        <p:spPr>
          <a:xfrm rot="18092779" flipH="1">
            <a:off x="8170791" y="1573467"/>
            <a:ext cx="2802455" cy="1775478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8B53A4A-6076-40E4-A535-BDC4187B7E9C}"/>
              </a:ext>
            </a:extLst>
          </p:cNvPr>
          <p:cNvSpPr/>
          <p:nvPr/>
        </p:nvSpPr>
        <p:spPr>
          <a:xfrm rot="7045518" flipH="1">
            <a:off x="9459046" y="5285180"/>
            <a:ext cx="2313323" cy="1465592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#">
            <a:extLst>
              <a:ext uri="{FF2B5EF4-FFF2-40B4-BE49-F238E27FC236}">
                <a16:creationId xmlns:a16="http://schemas.microsoft.com/office/drawing/2014/main" id="{737CF0FE-3EF7-4E4B-B721-5768F14F01F7}"/>
              </a:ext>
            </a:extLst>
          </p:cNvPr>
          <p:cNvSpPr txBox="1"/>
          <p:nvPr/>
        </p:nvSpPr>
        <p:spPr>
          <a:xfrm>
            <a:off x="517487" y="1192951"/>
            <a:ext cx="171713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b="1" dirty="0">
                <a:solidFill>
                  <a:srgbClr val="DC3434">
                    <a:alpha val="50000"/>
                  </a:srgbClr>
                </a:solidFill>
                <a:latin typeface="Montserrat" panose="00000500000000000000" pitchFamily="50" charset="0"/>
              </a:rPr>
              <a:t>#</a:t>
            </a: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99F8F73-04BB-45F6-8E85-45C8808A575A}"/>
              </a:ext>
            </a:extLst>
          </p:cNvPr>
          <p:cNvSpPr/>
          <p:nvPr/>
        </p:nvSpPr>
        <p:spPr>
          <a:xfrm rot="7677425" flipH="1">
            <a:off x="3427189" y="2456247"/>
            <a:ext cx="2313323" cy="1465592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TRAIN YOUR">
            <a:extLst>
              <a:ext uri="{FF2B5EF4-FFF2-40B4-BE49-F238E27FC236}">
                <a16:creationId xmlns:a16="http://schemas.microsoft.com/office/drawing/2014/main" id="{E2699C93-B072-4E97-94B3-CA910DA43E94}"/>
              </a:ext>
            </a:extLst>
          </p:cNvPr>
          <p:cNvSpPr txBox="1"/>
          <p:nvPr/>
        </p:nvSpPr>
        <p:spPr>
          <a:xfrm>
            <a:off x="1154709" y="2350417"/>
            <a:ext cx="3898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effectLst>
                  <a:outerShdw blurRad="254000" dir="2700000" algn="tl" rotWithShape="0">
                    <a:prstClr val="black">
                      <a:alpha val="40000"/>
                    </a:prstClr>
                  </a:outerShdw>
                </a:effectLst>
                <a:latin typeface="Montserrat" panose="00000500000000000000" pitchFamily="50" charset="0"/>
              </a:rPr>
              <a:t>TRAIN YOUR</a:t>
            </a:r>
          </a:p>
        </p:txBody>
      </p:sp>
      <p:sp>
        <p:nvSpPr>
          <p:cNvPr id="22" name="Muscles">
            <a:extLst>
              <a:ext uri="{FF2B5EF4-FFF2-40B4-BE49-F238E27FC236}">
                <a16:creationId xmlns:a16="http://schemas.microsoft.com/office/drawing/2014/main" id="{9F2A7527-CD83-44FC-9840-2EFE6A20EFED}"/>
              </a:ext>
            </a:extLst>
          </p:cNvPr>
          <p:cNvSpPr txBox="1"/>
          <p:nvPr/>
        </p:nvSpPr>
        <p:spPr>
          <a:xfrm>
            <a:off x="1136983" y="2654433"/>
            <a:ext cx="509626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gradFill>
                  <a:gsLst>
                    <a:gs pos="100000">
                      <a:srgbClr val="FF5050"/>
                    </a:gs>
                    <a:gs pos="47000">
                      <a:srgbClr val="EE4242"/>
                    </a:gs>
                    <a:gs pos="0">
                      <a:srgbClr val="DC3434"/>
                    </a:gs>
                  </a:gsLst>
                  <a:lin ang="2700000" scaled="0"/>
                </a:gradFill>
                <a:effectLst>
                  <a:outerShdw blurRad="254000" dir="2700000" algn="tl" rotWithShape="0">
                    <a:prstClr val="black">
                      <a:alpha val="40000"/>
                    </a:prstClr>
                  </a:outerShdw>
                </a:effectLst>
                <a:latin typeface="Bebas Neue" panose="020B0606020202050201" pitchFamily="34" charset="0"/>
              </a:rPr>
              <a:t>Muscles</a:t>
            </a:r>
          </a:p>
        </p:txBody>
      </p:sp>
      <p:sp>
        <p:nvSpPr>
          <p:cNvPr id="25" name="WITH US">
            <a:extLst>
              <a:ext uri="{FF2B5EF4-FFF2-40B4-BE49-F238E27FC236}">
                <a16:creationId xmlns:a16="http://schemas.microsoft.com/office/drawing/2014/main" id="{16704380-B268-4389-96E5-D183E005E969}"/>
              </a:ext>
            </a:extLst>
          </p:cNvPr>
          <p:cNvSpPr txBox="1"/>
          <p:nvPr/>
        </p:nvSpPr>
        <p:spPr>
          <a:xfrm>
            <a:off x="1199901" y="4072498"/>
            <a:ext cx="49295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effectLst>
                  <a:outerShdw blurRad="254000" dir="2700000" algn="tl" rotWithShape="0">
                    <a:prstClr val="black">
                      <a:alpha val="40000"/>
                    </a:prstClr>
                  </a:outerShdw>
                </a:effectLst>
                <a:latin typeface="Montserrat" panose="00000500000000000000" pitchFamily="50" charset="0"/>
              </a:rPr>
              <a:t>WITH US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588BAA7-C1C3-4D51-A7B4-6CD805F758DD}"/>
              </a:ext>
            </a:extLst>
          </p:cNvPr>
          <p:cNvSpPr/>
          <p:nvPr/>
        </p:nvSpPr>
        <p:spPr>
          <a:xfrm rot="18477240" flipH="1">
            <a:off x="-2879116" y="5363486"/>
            <a:ext cx="3953512" cy="2504723"/>
          </a:xfrm>
          <a:custGeom>
            <a:avLst/>
            <a:gdLst>
              <a:gd name="connsiteX0" fmla="*/ 89751 w 2708389"/>
              <a:gd name="connsiteY0" fmla="*/ 1380388 h 1715884"/>
              <a:gd name="connsiteX1" fmla="*/ 2438616 w 2708389"/>
              <a:gd name="connsiteY1" fmla="*/ 24028 h 1715884"/>
              <a:gd name="connsiteX2" fmla="*/ 2684361 w 2708389"/>
              <a:gd name="connsiteY2" fmla="*/ 89751 h 1715884"/>
              <a:gd name="connsiteX3" fmla="*/ 2684361 w 2708389"/>
              <a:gd name="connsiteY3" fmla="*/ 89751 h 1715884"/>
              <a:gd name="connsiteX4" fmla="*/ 2618638 w 2708389"/>
              <a:gd name="connsiteY4" fmla="*/ 335496 h 1715884"/>
              <a:gd name="connsiteX5" fmla="*/ 269773 w 2708389"/>
              <a:gd name="connsiteY5" fmla="*/ 1691856 h 1715884"/>
              <a:gd name="connsiteX6" fmla="*/ 24028 w 2708389"/>
              <a:gd name="connsiteY6" fmla="*/ 1626134 h 1715884"/>
              <a:gd name="connsiteX7" fmla="*/ 24028 w 2708389"/>
              <a:gd name="connsiteY7" fmla="*/ 1626134 h 1715884"/>
              <a:gd name="connsiteX8" fmla="*/ 89751 w 2708389"/>
              <a:gd name="connsiteY8" fmla="*/ 1380388 h 1715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8389" h="1715884">
                <a:moveTo>
                  <a:pt x="89751" y="1380388"/>
                </a:moveTo>
                <a:lnTo>
                  <a:pt x="2438616" y="24028"/>
                </a:lnTo>
                <a:cubicBezTo>
                  <a:pt x="2524341" y="-25502"/>
                  <a:pt x="2634831" y="4026"/>
                  <a:pt x="2684361" y="89751"/>
                </a:cubicBezTo>
                <a:lnTo>
                  <a:pt x="2684361" y="89751"/>
                </a:lnTo>
                <a:cubicBezTo>
                  <a:pt x="2733891" y="175476"/>
                  <a:pt x="2704363" y="285966"/>
                  <a:pt x="2618638" y="335496"/>
                </a:cubicBezTo>
                <a:lnTo>
                  <a:pt x="269773" y="1691856"/>
                </a:lnTo>
                <a:cubicBezTo>
                  <a:pt x="184048" y="1741386"/>
                  <a:pt x="73558" y="1711859"/>
                  <a:pt x="24028" y="1626134"/>
                </a:cubicBezTo>
                <a:lnTo>
                  <a:pt x="24028" y="1626134"/>
                </a:lnTo>
                <a:cubicBezTo>
                  <a:pt x="-25502" y="1540409"/>
                  <a:pt x="4026" y="1429918"/>
                  <a:pt x="89751" y="1380388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DF7CC10-4B48-47F9-8A81-9490B9A00875}"/>
              </a:ext>
            </a:extLst>
          </p:cNvPr>
          <p:cNvSpPr/>
          <p:nvPr/>
        </p:nvSpPr>
        <p:spPr>
          <a:xfrm rot="10562501">
            <a:off x="3168497" y="-755795"/>
            <a:ext cx="1610990" cy="1610990"/>
          </a:xfrm>
          <a:custGeom>
            <a:avLst/>
            <a:gdLst>
              <a:gd name="connsiteX0" fmla="*/ 400050 w 800100"/>
              <a:gd name="connsiteY0" fmla="*/ 0 h 800100"/>
              <a:gd name="connsiteX1" fmla="*/ 0 w 800100"/>
              <a:gd name="connsiteY1" fmla="*/ 400050 h 800100"/>
              <a:gd name="connsiteX2" fmla="*/ 400050 w 800100"/>
              <a:gd name="connsiteY2" fmla="*/ 800100 h 800100"/>
              <a:gd name="connsiteX3" fmla="*/ 800100 w 800100"/>
              <a:gd name="connsiteY3" fmla="*/ 400050 h 800100"/>
              <a:gd name="connsiteX4" fmla="*/ 400050 w 800100"/>
              <a:gd name="connsiteY4" fmla="*/ 0 h 800100"/>
              <a:gd name="connsiteX5" fmla="*/ 400050 w 800100"/>
              <a:gd name="connsiteY5" fmla="*/ 655320 h 800100"/>
              <a:gd name="connsiteX6" fmla="*/ 144780 w 800100"/>
              <a:gd name="connsiteY6" fmla="*/ 400050 h 800100"/>
              <a:gd name="connsiteX7" fmla="*/ 400050 w 800100"/>
              <a:gd name="connsiteY7" fmla="*/ 144780 h 800100"/>
              <a:gd name="connsiteX8" fmla="*/ 655320 w 800100"/>
              <a:gd name="connsiteY8" fmla="*/ 400050 h 800100"/>
              <a:gd name="connsiteX9" fmla="*/ 400050 w 800100"/>
              <a:gd name="connsiteY9" fmla="*/ 65532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0100" h="800100">
                <a:moveTo>
                  <a:pt x="400050" y="0"/>
                </a:moveTo>
                <a:cubicBezTo>
                  <a:pt x="179070" y="0"/>
                  <a:pt x="0" y="179070"/>
                  <a:pt x="0" y="400050"/>
                </a:cubicBezTo>
                <a:cubicBezTo>
                  <a:pt x="0" y="621030"/>
                  <a:pt x="179070" y="800100"/>
                  <a:pt x="400050" y="800100"/>
                </a:cubicBezTo>
                <a:cubicBezTo>
                  <a:pt x="621030" y="800100"/>
                  <a:pt x="800100" y="621030"/>
                  <a:pt x="800100" y="400050"/>
                </a:cubicBezTo>
                <a:cubicBezTo>
                  <a:pt x="800100" y="179070"/>
                  <a:pt x="621030" y="0"/>
                  <a:pt x="400050" y="0"/>
                </a:cubicBezTo>
                <a:close/>
                <a:moveTo>
                  <a:pt x="400050" y="655320"/>
                </a:moveTo>
                <a:cubicBezTo>
                  <a:pt x="259080" y="655320"/>
                  <a:pt x="144780" y="541020"/>
                  <a:pt x="144780" y="400050"/>
                </a:cubicBezTo>
                <a:cubicBezTo>
                  <a:pt x="144780" y="259080"/>
                  <a:pt x="259080" y="144780"/>
                  <a:pt x="400050" y="144780"/>
                </a:cubicBezTo>
                <a:cubicBezTo>
                  <a:pt x="541020" y="144780"/>
                  <a:pt x="655320" y="259080"/>
                  <a:pt x="655320" y="400050"/>
                </a:cubicBezTo>
                <a:cubicBezTo>
                  <a:pt x="656272" y="541020"/>
                  <a:pt x="541973" y="655320"/>
                  <a:pt x="400050" y="655320"/>
                </a:cubicBezTo>
                <a:close/>
              </a:path>
            </a:pathLst>
          </a:custGeom>
          <a:gradFill flip="none" rotWithShape="1">
            <a:gsLst>
              <a:gs pos="39000">
                <a:srgbClr val="FFFFFF">
                  <a:alpha val="20000"/>
                </a:srgbClr>
              </a:gs>
              <a:gs pos="83000">
                <a:schemeClr val="bg1">
                  <a:alpha val="0"/>
                </a:schemeClr>
              </a:gs>
              <a:gs pos="0">
                <a:schemeClr val="bg1">
                  <a:alpha val="60000"/>
                </a:schemeClr>
              </a:gs>
            </a:gsLst>
            <a:lin ang="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Plus Sign 28">
            <a:extLst>
              <a:ext uri="{FF2B5EF4-FFF2-40B4-BE49-F238E27FC236}">
                <a16:creationId xmlns:a16="http://schemas.microsoft.com/office/drawing/2014/main" id="{05A48BBC-C069-4CD7-B85B-6104A5296F86}"/>
              </a:ext>
            </a:extLst>
          </p:cNvPr>
          <p:cNvSpPr/>
          <p:nvPr/>
        </p:nvSpPr>
        <p:spPr>
          <a:xfrm rot="7439159">
            <a:off x="4899007" y="1474964"/>
            <a:ext cx="364456" cy="352642"/>
          </a:xfrm>
          <a:prstGeom prst="mathPlus">
            <a:avLst>
              <a:gd name="adj1" fmla="val 6945"/>
            </a:avLst>
          </a:prstGeom>
          <a:solidFill>
            <a:schemeClr val="bg1">
              <a:alpha val="3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2CB9188-0662-4CE6-9777-A14F03139BE1}"/>
              </a:ext>
            </a:extLst>
          </p:cNvPr>
          <p:cNvSpPr/>
          <p:nvPr/>
        </p:nvSpPr>
        <p:spPr>
          <a:xfrm rot="3810290">
            <a:off x="2424293" y="6052322"/>
            <a:ext cx="205880" cy="199206"/>
          </a:xfrm>
          <a:prstGeom prst="rect">
            <a:avLst/>
          </a:prstGeom>
          <a:noFill/>
          <a:ln w="38100"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C88D493-0C57-48E9-A97A-0CE48460EDF8}"/>
              </a:ext>
            </a:extLst>
          </p:cNvPr>
          <p:cNvSpPr/>
          <p:nvPr/>
        </p:nvSpPr>
        <p:spPr>
          <a:xfrm rot="8209630">
            <a:off x="2131683" y="491463"/>
            <a:ext cx="205880" cy="199206"/>
          </a:xfrm>
          <a:prstGeom prst="ellipse">
            <a:avLst/>
          </a:prstGeom>
          <a:noFill/>
          <a:ln w="38100"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979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Bebas Neue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12</cp:revision>
  <dcterms:created xsi:type="dcterms:W3CDTF">2021-08-02T08:57:30Z</dcterms:created>
  <dcterms:modified xsi:type="dcterms:W3CDTF">2021-08-03T08:40:27Z</dcterms:modified>
</cp:coreProperties>
</file>