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63"/>
  </p:notesMasterIdLst>
  <p:sldIdLst>
    <p:sldId id="322" r:id="rId2"/>
    <p:sldId id="325" r:id="rId3"/>
    <p:sldId id="257" r:id="rId4"/>
    <p:sldId id="258" r:id="rId5"/>
    <p:sldId id="256" r:id="rId6"/>
    <p:sldId id="326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317" r:id="rId20"/>
    <p:sldId id="273" r:id="rId21"/>
    <p:sldId id="318" r:id="rId22"/>
    <p:sldId id="316" r:id="rId23"/>
    <p:sldId id="276" r:id="rId24"/>
    <p:sldId id="281" r:id="rId25"/>
    <p:sldId id="282" r:id="rId26"/>
    <p:sldId id="283" r:id="rId27"/>
    <p:sldId id="327" r:id="rId28"/>
    <p:sldId id="284" r:id="rId29"/>
    <p:sldId id="285" r:id="rId30"/>
    <p:sldId id="286" r:id="rId31"/>
    <p:sldId id="320" r:id="rId32"/>
    <p:sldId id="287" r:id="rId33"/>
    <p:sldId id="321" r:id="rId34"/>
    <p:sldId id="288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23" r:id="rId61"/>
    <p:sldId id="324" r:id="rId6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20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1" autoAdjust="0"/>
    <p:restoredTop sz="80702" autoAdjust="0"/>
  </p:normalViewPr>
  <p:slideViewPr>
    <p:cSldViewPr>
      <p:cViewPr>
        <p:scale>
          <a:sx n="40" d="100"/>
          <a:sy n="40" d="100"/>
        </p:scale>
        <p:origin x="-147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1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36"/>
    </p:cViewPr>
  </p:sorterViewPr>
  <p:notesViewPr>
    <p:cSldViewPr>
      <p:cViewPr varScale="1">
        <p:scale>
          <a:sx n="39" d="100"/>
          <a:sy n="39" d="100"/>
        </p:scale>
        <p:origin x="-219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C39F6-05EB-4E6C-849B-8E565875C07B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47FDC-073C-4C4C-9636-BB32F11F6FA2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7FDC-073C-4C4C-9636-BB32F11F6FA2}" type="slidenum">
              <a:rPr lang="id-ID" smtClean="0"/>
              <a:pPr/>
              <a:t>3</a:t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7FDC-073C-4C4C-9636-BB32F11F6FA2}" type="slidenum">
              <a:rPr lang="id-ID" smtClean="0"/>
              <a:pPr/>
              <a:t>4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hee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94DB297-398B-4B2A-A2BF-9BE7DE711546}" type="datetimeFigureOut">
              <a:rPr lang="id-ID" smtClean="0"/>
              <a:pPr/>
              <a:t>03/01/2013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id-ID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6B00D6-A445-4282-B715-4BC8F3C5D19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>
    <p:wheel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OTO BPK. AGU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00"/>
          <a:stretch>
            <a:fillRect/>
          </a:stretch>
        </p:blipFill>
        <p:spPr>
          <a:xfrm>
            <a:off x="2483768" y="908720"/>
            <a:ext cx="4176464" cy="4272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ounded Rectangle 4"/>
          <p:cNvSpPr/>
          <p:nvPr/>
        </p:nvSpPr>
        <p:spPr bwMode="auto">
          <a:xfrm>
            <a:off x="1691680" y="5410200"/>
            <a:ext cx="5544616" cy="755104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4400" b="1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Drs. Agus Purnomo</a:t>
            </a:r>
            <a:endParaRPr kumimoji="0" lang="id-ID" sz="3200" b="1" i="0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73225"/>
            <a:ext cx="9144000" cy="584775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id-ID" sz="3200" b="1">
                <a:solidFill>
                  <a:srgbClr val="FFFF00"/>
                </a:solidFill>
              </a:rPr>
              <a:t>a</a:t>
            </a:r>
            <a:r>
              <a:rPr lang="id-ID" sz="3200" b="1" smtClean="0">
                <a:solidFill>
                  <a:srgbClr val="FFFF00"/>
                </a:solidFill>
              </a:rPr>
              <a:t>guspurnomosite.blogspot.com</a:t>
            </a:r>
            <a:endParaRPr lang="id-ID" sz="3200" b="1">
              <a:solidFill>
                <a:srgbClr val="FFFF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735360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d-ID" sz="3600" spc="-100" noProof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KELANGSUNGAN HIDUP ORGANISME</a:t>
            </a:r>
            <a:endParaRPr kumimoji="0" lang="id-ID" sz="3600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heel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2800" b="1" i="1" dirty="0" smtClean="0"/>
              <a:t>3) </a:t>
            </a:r>
            <a:r>
              <a:rPr lang="en-US" sz="3600" b="1" i="1" dirty="0" err="1" smtClean="0"/>
              <a:t>Tipe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mulut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serangga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bermacam-macam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sesuai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dengan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makanannya</a:t>
            </a:r>
            <a:r>
              <a:rPr lang="en-US" sz="3600" b="1" i="1" dirty="0" smtClean="0"/>
              <a:t>. </a:t>
            </a:r>
            <a:r>
              <a:rPr lang="en-US" sz="3600" b="1" i="1" dirty="0" err="1" smtClean="0"/>
              <a:t>Ada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empat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tipe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mulut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sarangga,yaitu</a:t>
            </a:r>
            <a:r>
              <a:rPr lang="en-US" sz="3600" b="1" i="1" dirty="0" smtClean="0"/>
              <a:t>:</a:t>
            </a:r>
          </a:p>
          <a:p>
            <a:r>
              <a:rPr lang="en-US" sz="3600" i="1" dirty="0" err="1" smtClean="0"/>
              <a:t>Tipe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pengisap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misalnya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kupu-kupu</a:t>
            </a:r>
            <a:r>
              <a:rPr lang="en-US" sz="3600" i="1" dirty="0" smtClean="0"/>
              <a:t>.</a:t>
            </a:r>
          </a:p>
          <a:p>
            <a:r>
              <a:rPr lang="en-US" sz="3600" i="1" dirty="0" err="1" smtClean="0"/>
              <a:t>Tipe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mulut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pengisap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penjilat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misalnya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lalat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lebah</a:t>
            </a:r>
            <a:r>
              <a:rPr lang="en-US" sz="3600" i="1" dirty="0" smtClean="0"/>
              <a:t>.</a:t>
            </a:r>
          </a:p>
          <a:p>
            <a:r>
              <a:rPr lang="en-US" sz="3600" i="1" dirty="0" err="1" smtClean="0"/>
              <a:t>Tipe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mulut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pengisap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penusuk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misalnya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nyamuk</a:t>
            </a:r>
            <a:r>
              <a:rPr lang="en-US" sz="3600" i="1" dirty="0" smtClean="0"/>
              <a:t>.</a:t>
            </a:r>
          </a:p>
          <a:p>
            <a:r>
              <a:rPr lang="en-US" sz="3600" i="1" dirty="0" err="1" smtClean="0"/>
              <a:t>Tipe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mulut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penggigit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pengunyah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misalnya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jangkrik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belalang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lipas</a:t>
            </a:r>
            <a:r>
              <a:rPr lang="en-US" sz="3600" i="1" dirty="0" smtClean="0"/>
              <a:t>.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050" name="Picture 2" descr="G:\New Folder\gg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c. </a:t>
            </a:r>
            <a:r>
              <a:rPr lang="en-US" b="1" dirty="0" err="1" smtClean="0">
                <a:solidFill>
                  <a:srgbClr val="FF0000"/>
                </a:solidFill>
                <a:latin typeface="Algerian" pitchFamily="82" charset="0"/>
              </a:rPr>
              <a:t>Adaptasi</a:t>
            </a:r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lgerian" pitchFamily="82" charset="0"/>
              </a:rPr>
              <a:t>Morfologi</a:t>
            </a:r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lgerian" pitchFamily="82" charset="0"/>
              </a:rPr>
              <a:t>Pada</a:t>
            </a:r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Algerian" pitchFamily="82" charset="0"/>
              </a:rPr>
              <a:t>T</a:t>
            </a:r>
            <a:r>
              <a:rPr lang="en-US" b="1" dirty="0" err="1" smtClean="0">
                <a:solidFill>
                  <a:srgbClr val="FF0000"/>
                </a:solidFill>
                <a:latin typeface="Algerian" pitchFamily="82" charset="0"/>
              </a:rPr>
              <a:t>umbuhan</a:t>
            </a:r>
            <a:endParaRPr lang="en-US" b="1" dirty="0">
              <a:solidFill>
                <a:srgbClr val="FF0000"/>
              </a:solidFill>
              <a:latin typeface="Algerian" pitchFamily="82" charset="0"/>
            </a:endParaRP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i="1" dirty="0" smtClean="0"/>
              <a:t>1) </a:t>
            </a:r>
            <a:r>
              <a:rPr lang="en-US" i="1" dirty="0" err="1" smtClean="0"/>
              <a:t>Tumbuhan</a:t>
            </a:r>
            <a:r>
              <a:rPr lang="en-US" i="1" dirty="0" smtClean="0"/>
              <a:t> yang </a:t>
            </a:r>
            <a:r>
              <a:rPr lang="en-US" i="1" dirty="0" err="1" smtClean="0"/>
              <a:t>hidup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air (</a:t>
            </a:r>
            <a:r>
              <a:rPr lang="en-US" i="1" dirty="0" err="1" smtClean="0"/>
              <a:t>hidrofit</a:t>
            </a:r>
            <a:r>
              <a:rPr lang="en-US" i="1" dirty="0" smtClean="0"/>
              <a:t>), </a:t>
            </a:r>
            <a:r>
              <a:rPr lang="en-US" i="1" dirty="0" err="1" smtClean="0"/>
              <a:t>seperti</a:t>
            </a:r>
            <a:r>
              <a:rPr lang="en-US" i="1" dirty="0" smtClean="0"/>
              <a:t>         </a:t>
            </a:r>
            <a:r>
              <a:rPr lang="en-US" i="1" dirty="0" err="1" smtClean="0"/>
              <a:t>teratai</a:t>
            </a:r>
            <a:r>
              <a:rPr lang="en-US" i="1" dirty="0" smtClean="0"/>
              <a:t> </a:t>
            </a:r>
            <a:r>
              <a:rPr lang="en-US" i="1" dirty="0" err="1" smtClean="0"/>
              <a:t>mempunyai</a:t>
            </a:r>
            <a:r>
              <a:rPr lang="en-US" i="1" dirty="0" smtClean="0"/>
              <a:t> </a:t>
            </a:r>
            <a:r>
              <a:rPr lang="en-US" i="1" dirty="0" err="1" smtClean="0"/>
              <a:t>daun</a:t>
            </a:r>
            <a:r>
              <a:rPr lang="en-US" i="1" dirty="0" smtClean="0"/>
              <a:t> </a:t>
            </a:r>
            <a:r>
              <a:rPr lang="en-US" i="1" dirty="0" err="1" smtClean="0"/>
              <a:t>lebar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tipis</a:t>
            </a:r>
            <a:r>
              <a:rPr lang="en-US" i="1" dirty="0" smtClean="0"/>
              <a:t>, </a:t>
            </a:r>
            <a:r>
              <a:rPr lang="en-US" i="1" dirty="0" err="1" smtClean="0"/>
              <a:t>banyak</a:t>
            </a:r>
            <a:r>
              <a:rPr lang="en-US" i="1" dirty="0" smtClean="0"/>
              <a:t>  </a:t>
            </a:r>
            <a:r>
              <a:rPr lang="en-US" i="1" dirty="0" err="1" smtClean="0"/>
              <a:t>terdapat</a:t>
            </a:r>
            <a:r>
              <a:rPr lang="en-US" i="1" dirty="0" smtClean="0"/>
              <a:t> stomata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permukaan</a:t>
            </a:r>
            <a:r>
              <a:rPr lang="en-US" i="1" dirty="0" smtClean="0"/>
              <a:t> </a:t>
            </a:r>
            <a:r>
              <a:rPr lang="en-US" i="1" dirty="0" err="1" smtClean="0"/>
              <a:t>atas</a:t>
            </a:r>
            <a:r>
              <a:rPr lang="en-US" i="1" dirty="0" smtClean="0"/>
              <a:t> yang </a:t>
            </a:r>
            <a:r>
              <a:rPr lang="en-US" i="1" dirty="0" err="1" smtClean="0"/>
              <a:t>fungsinya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mempermudah</a:t>
            </a:r>
            <a:r>
              <a:rPr lang="en-US" i="1" dirty="0" smtClean="0"/>
              <a:t> </a:t>
            </a:r>
            <a:r>
              <a:rPr lang="en-US" i="1" dirty="0" err="1" smtClean="0"/>
              <a:t>penguapan</a:t>
            </a:r>
            <a:r>
              <a:rPr lang="en-US" i="1" dirty="0" smtClean="0"/>
              <a:t>, </a:t>
            </a:r>
            <a:r>
              <a:rPr lang="en-US" i="1" dirty="0" err="1" smtClean="0"/>
              <a:t>batang</a:t>
            </a:r>
            <a:r>
              <a:rPr lang="en-US" i="1" dirty="0" smtClean="0"/>
              <a:t> </a:t>
            </a:r>
            <a:r>
              <a:rPr lang="en-US" i="1" dirty="0" err="1" smtClean="0"/>
              <a:t>berongga</a:t>
            </a:r>
            <a:r>
              <a:rPr lang="en-US" i="1" dirty="0" smtClean="0"/>
              <a:t>,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akar</a:t>
            </a:r>
            <a:r>
              <a:rPr lang="en-US" i="1" dirty="0" smtClean="0"/>
              <a:t> </a:t>
            </a:r>
            <a:r>
              <a:rPr lang="en-US" i="1" dirty="0" err="1" smtClean="0"/>
              <a:t>ercabang-cabang</a:t>
            </a:r>
            <a:r>
              <a:rPr lang="en-US" i="1" dirty="0" smtClean="0"/>
              <a:t> </a:t>
            </a:r>
            <a:r>
              <a:rPr lang="en-US" i="1" dirty="0" err="1" smtClean="0"/>
              <a:t>pendek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i="1" dirty="0"/>
              <a:t> </a:t>
            </a:r>
            <a:r>
              <a:rPr lang="en-US" i="1" dirty="0" smtClean="0"/>
              <a:t>   2) </a:t>
            </a:r>
            <a:r>
              <a:rPr lang="en-US" i="1" dirty="0" err="1" smtClean="0"/>
              <a:t>Tumbuhan</a:t>
            </a:r>
            <a:r>
              <a:rPr lang="en-US" i="1" dirty="0" smtClean="0"/>
              <a:t> yang </a:t>
            </a:r>
            <a:r>
              <a:rPr lang="en-US" i="1" dirty="0" err="1" smtClean="0"/>
              <a:t>hidup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tempat</a:t>
            </a:r>
            <a:r>
              <a:rPr lang="en-US" i="1" dirty="0" smtClean="0"/>
              <a:t> </a:t>
            </a:r>
            <a:r>
              <a:rPr lang="en-US" i="1" dirty="0" err="1" smtClean="0"/>
              <a:t>lembab</a:t>
            </a:r>
            <a:r>
              <a:rPr lang="en-US" i="1" dirty="0" smtClean="0"/>
              <a:t> (</a:t>
            </a:r>
            <a:r>
              <a:rPr lang="en-US" i="1" dirty="0" err="1" smtClean="0"/>
              <a:t>higrofit</a:t>
            </a:r>
            <a:r>
              <a:rPr lang="en-US" i="1" dirty="0" smtClean="0"/>
              <a:t>), </a:t>
            </a:r>
            <a:r>
              <a:rPr lang="en-US" i="1" dirty="0" err="1" smtClean="0"/>
              <a:t>memiliki</a:t>
            </a:r>
            <a:r>
              <a:rPr lang="en-US" i="1" dirty="0" smtClean="0"/>
              <a:t> organ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kemampuan</a:t>
            </a:r>
            <a:r>
              <a:rPr lang="en-US" i="1" dirty="0" smtClean="0"/>
              <a:t> </a:t>
            </a:r>
            <a:r>
              <a:rPr lang="en-US" i="1" dirty="0" err="1" smtClean="0"/>
              <a:t>kusus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mengatasi</a:t>
            </a:r>
            <a:r>
              <a:rPr lang="en-US" i="1" dirty="0" smtClean="0"/>
              <a:t> </a:t>
            </a:r>
            <a:r>
              <a:rPr lang="en-US" i="1" dirty="0" err="1" smtClean="0"/>
              <a:t>kondisi</a:t>
            </a:r>
            <a:r>
              <a:rPr lang="en-US" i="1" dirty="0" smtClean="0"/>
              <a:t> </a:t>
            </a:r>
            <a:r>
              <a:rPr lang="en-US" i="1" dirty="0" err="1" smtClean="0"/>
              <a:t>lingkungannya</a:t>
            </a:r>
            <a:r>
              <a:rPr lang="en-US" i="1" dirty="0" smtClean="0"/>
              <a:t>. </a:t>
            </a:r>
            <a:r>
              <a:rPr lang="en-US" i="1" dirty="0" err="1" smtClean="0"/>
              <a:t>Daunnya</a:t>
            </a:r>
            <a:r>
              <a:rPr lang="en-US" i="1" dirty="0" smtClean="0"/>
              <a:t> </a:t>
            </a:r>
            <a:r>
              <a:rPr lang="en-US" i="1" dirty="0" err="1" smtClean="0"/>
              <a:t>memiliki</a:t>
            </a:r>
            <a:r>
              <a:rPr lang="en-US" i="1" dirty="0" smtClean="0"/>
              <a:t> </a:t>
            </a:r>
            <a:r>
              <a:rPr lang="en-US" i="1" dirty="0" err="1" smtClean="0"/>
              <a:t>bentuk</a:t>
            </a:r>
            <a:r>
              <a:rPr lang="en-US" i="1" dirty="0" smtClean="0"/>
              <a:t> yang </a:t>
            </a:r>
            <a:r>
              <a:rPr lang="en-US" i="1" dirty="0" err="1" smtClean="0"/>
              <a:t>tipis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berukuran</a:t>
            </a:r>
            <a:r>
              <a:rPr lang="en-US" i="1" dirty="0" smtClean="0"/>
              <a:t> </a:t>
            </a:r>
            <a:r>
              <a:rPr lang="en-US" i="1" dirty="0" err="1" smtClean="0"/>
              <a:t>lebar</a:t>
            </a:r>
            <a:r>
              <a:rPr lang="en-US" i="1" dirty="0" smtClean="0"/>
              <a:t> </a:t>
            </a:r>
            <a:r>
              <a:rPr lang="en-US" i="1" dirty="0" err="1" smtClean="0"/>
              <a:t>supaya</a:t>
            </a:r>
            <a:r>
              <a:rPr lang="en-US" i="1" dirty="0" smtClean="0"/>
              <a:t> </a:t>
            </a:r>
            <a:r>
              <a:rPr lang="en-US" i="1" dirty="0" err="1" smtClean="0"/>
              <a:t>proses</a:t>
            </a:r>
            <a:r>
              <a:rPr lang="en-US" i="1" dirty="0" smtClean="0"/>
              <a:t> </a:t>
            </a:r>
            <a:r>
              <a:rPr lang="en-US" i="1" dirty="0" err="1" smtClean="0"/>
              <a:t>penguapan</a:t>
            </a:r>
            <a:r>
              <a:rPr lang="en-US" i="1" dirty="0" smtClean="0"/>
              <a:t> yang </a:t>
            </a:r>
            <a:r>
              <a:rPr lang="en-US" i="1" dirty="0" err="1" smtClean="0"/>
              <a:t>berlansung</a:t>
            </a:r>
            <a:r>
              <a:rPr lang="en-US" i="1" dirty="0" smtClean="0"/>
              <a:t> </a:t>
            </a:r>
            <a:r>
              <a:rPr lang="en-US" i="1" dirty="0" err="1" smtClean="0"/>
              <a:t>padanya</a:t>
            </a:r>
            <a:r>
              <a:rPr lang="en-US" i="1" dirty="0" smtClean="0"/>
              <a:t> </a:t>
            </a:r>
            <a:r>
              <a:rPr lang="en-US" i="1" dirty="0" err="1" smtClean="0"/>
              <a:t>terjadi</a:t>
            </a:r>
            <a:r>
              <a:rPr lang="en-US" i="1" dirty="0" smtClean="0"/>
              <a:t> </a:t>
            </a:r>
            <a:r>
              <a:rPr lang="en-US" i="1" dirty="0" err="1" smtClean="0"/>
              <a:t>cepat</a:t>
            </a:r>
            <a:r>
              <a:rPr lang="en-US" i="1" dirty="0" smtClean="0"/>
              <a:t>. </a:t>
            </a:r>
            <a:r>
              <a:rPr lang="en-US" i="1" dirty="0" err="1" smtClean="0"/>
              <a:t>Contoh</a:t>
            </a:r>
            <a:r>
              <a:rPr lang="en-US" i="1" dirty="0" smtClean="0"/>
              <a:t> </a:t>
            </a:r>
            <a:r>
              <a:rPr lang="en-US" i="1" dirty="0" err="1" smtClean="0"/>
              <a:t>keladi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paku-pakuan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i="1" dirty="0"/>
              <a:t> </a:t>
            </a:r>
            <a:r>
              <a:rPr lang="en-US" i="1" dirty="0" smtClean="0"/>
              <a:t>   3) </a:t>
            </a:r>
            <a:r>
              <a:rPr lang="en-US" i="1" dirty="0" err="1" smtClean="0"/>
              <a:t>Tumbuhan</a:t>
            </a:r>
            <a:r>
              <a:rPr lang="en-US" i="1" dirty="0" smtClean="0"/>
              <a:t> yang </a:t>
            </a:r>
            <a:r>
              <a:rPr lang="en-US" i="1" dirty="0" err="1" smtClean="0"/>
              <a:t>hidup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tempat</a:t>
            </a:r>
            <a:r>
              <a:rPr lang="en-US" i="1" dirty="0" smtClean="0"/>
              <a:t> </a:t>
            </a:r>
            <a:r>
              <a:rPr lang="en-US" i="1" dirty="0" err="1" smtClean="0"/>
              <a:t>kering</a:t>
            </a:r>
            <a:r>
              <a:rPr lang="en-US" i="1" dirty="0" smtClean="0"/>
              <a:t> (</a:t>
            </a:r>
            <a:r>
              <a:rPr lang="en-US" i="1" dirty="0" err="1" smtClean="0"/>
              <a:t>xerofit</a:t>
            </a:r>
            <a:r>
              <a:rPr lang="en-US" i="1" dirty="0" smtClean="0"/>
              <a:t>), </a:t>
            </a:r>
            <a:r>
              <a:rPr lang="en-US" i="1" dirty="0" err="1" smtClean="0"/>
              <a:t>memiliki</a:t>
            </a:r>
            <a:r>
              <a:rPr lang="en-US" i="1" dirty="0" smtClean="0"/>
              <a:t> </a:t>
            </a:r>
            <a:r>
              <a:rPr lang="en-US" i="1" dirty="0" err="1" smtClean="0"/>
              <a:t>daun</a:t>
            </a:r>
            <a:r>
              <a:rPr lang="en-US" i="1" dirty="0" smtClean="0"/>
              <a:t> yang </a:t>
            </a:r>
            <a:r>
              <a:rPr lang="en-US" i="1" dirty="0" err="1" smtClean="0"/>
              <a:t>tebal</a:t>
            </a:r>
            <a:r>
              <a:rPr lang="en-US" i="1" dirty="0" smtClean="0"/>
              <a:t>, </a:t>
            </a:r>
            <a:r>
              <a:rPr lang="en-US" i="1" dirty="0" err="1" smtClean="0"/>
              <a:t>sempit</a:t>
            </a:r>
            <a:r>
              <a:rPr lang="en-US" i="1" dirty="0" smtClean="0"/>
              <a:t>,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berlapis</a:t>
            </a:r>
            <a:r>
              <a:rPr lang="en-US" i="1" dirty="0" smtClean="0"/>
              <a:t> </a:t>
            </a:r>
            <a:r>
              <a:rPr lang="en-US" i="1" dirty="0" err="1" smtClean="0"/>
              <a:t>lilin</a:t>
            </a:r>
            <a:r>
              <a:rPr lang="en-US" i="1" dirty="0" smtClean="0"/>
              <a:t> </a:t>
            </a:r>
            <a:endParaRPr lang="id-ID" i="1" dirty="0"/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3276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     (</a:t>
            </a:r>
            <a:r>
              <a:rPr lang="en-US" i="1" dirty="0" err="1" smtClean="0"/>
              <a:t>kutikula</a:t>
            </a:r>
            <a:r>
              <a:rPr lang="en-US" i="1" dirty="0" smtClean="0"/>
              <a:t>). </a:t>
            </a:r>
            <a:r>
              <a:rPr lang="en-US" i="1" dirty="0" err="1" smtClean="0"/>
              <a:t>Dalam</a:t>
            </a:r>
            <a:r>
              <a:rPr lang="en-US" i="1" dirty="0" smtClean="0"/>
              <a:t> </a:t>
            </a:r>
            <a:r>
              <a:rPr lang="en-US" i="1" dirty="0" err="1" smtClean="0"/>
              <a:t>hal</a:t>
            </a:r>
            <a:r>
              <a:rPr lang="en-US" i="1" dirty="0" smtClean="0"/>
              <a:t> </a:t>
            </a:r>
            <a:r>
              <a:rPr lang="en-US" i="1" dirty="0" err="1" smtClean="0"/>
              <a:t>ini</a:t>
            </a:r>
            <a:r>
              <a:rPr lang="en-US" i="1" dirty="0" smtClean="0"/>
              <a:t> </a:t>
            </a:r>
            <a:r>
              <a:rPr lang="en-US" i="1" dirty="0" err="1" smtClean="0"/>
              <a:t>kutikula</a:t>
            </a:r>
            <a:r>
              <a:rPr lang="en-US" i="1" dirty="0" smtClean="0"/>
              <a:t> </a:t>
            </a:r>
            <a:r>
              <a:rPr lang="en-US" i="1" dirty="0" err="1" smtClean="0"/>
              <a:t>berfungsi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mengurangi</a:t>
            </a:r>
            <a:r>
              <a:rPr lang="en-US" i="1" dirty="0" smtClean="0"/>
              <a:t> </a:t>
            </a:r>
            <a:r>
              <a:rPr lang="en-US" i="1" dirty="0" err="1" smtClean="0"/>
              <a:t>penguapan</a:t>
            </a:r>
            <a:r>
              <a:rPr lang="en-US" i="1" dirty="0" smtClean="0"/>
              <a:t> (</a:t>
            </a:r>
            <a:r>
              <a:rPr lang="en-US" i="1" dirty="0" err="1" smtClean="0"/>
              <a:t>kehilangan</a:t>
            </a:r>
            <a:r>
              <a:rPr lang="en-US" i="1" dirty="0" smtClean="0"/>
              <a:t>) air </a:t>
            </a:r>
            <a:r>
              <a:rPr lang="en-US" i="1" dirty="0" err="1" smtClean="0"/>
              <a:t>melalui</a:t>
            </a:r>
            <a:r>
              <a:rPr lang="en-US" i="1" dirty="0" smtClean="0"/>
              <a:t> </a:t>
            </a:r>
            <a:r>
              <a:rPr lang="en-US" i="1" dirty="0" err="1" smtClean="0"/>
              <a:t>daun</a:t>
            </a:r>
            <a:r>
              <a:rPr lang="en-US" i="1" dirty="0" smtClean="0"/>
              <a:t>. </a:t>
            </a:r>
            <a:r>
              <a:rPr lang="en-US" i="1" dirty="0" err="1" smtClean="0"/>
              <a:t>Umumnya</a:t>
            </a:r>
            <a:r>
              <a:rPr lang="en-US" i="1" dirty="0" smtClean="0"/>
              <a:t>, </a:t>
            </a:r>
            <a:r>
              <a:rPr lang="en-US" i="1" dirty="0" err="1" smtClean="0"/>
              <a:t>tumbuhan</a:t>
            </a:r>
            <a:r>
              <a:rPr lang="en-US" i="1" dirty="0" smtClean="0"/>
              <a:t> </a:t>
            </a:r>
            <a:r>
              <a:rPr lang="en-US" i="1" dirty="0" err="1" smtClean="0"/>
              <a:t>ini</a:t>
            </a:r>
            <a:r>
              <a:rPr lang="en-US" i="1" dirty="0" smtClean="0"/>
              <a:t> </a:t>
            </a:r>
            <a:r>
              <a:rPr lang="en-US" i="1" dirty="0" err="1" smtClean="0"/>
              <a:t>memiliki</a:t>
            </a:r>
            <a:r>
              <a:rPr lang="en-US" i="1" dirty="0" smtClean="0"/>
              <a:t> </a:t>
            </a:r>
            <a:r>
              <a:rPr lang="en-US" i="1" dirty="0" err="1" smtClean="0"/>
              <a:t>batang</a:t>
            </a:r>
            <a:r>
              <a:rPr lang="en-US" i="1" dirty="0" smtClean="0"/>
              <a:t> yang </a:t>
            </a:r>
            <a:r>
              <a:rPr lang="en-US" i="1" dirty="0" err="1" smtClean="0"/>
              <a:t>tebal</a:t>
            </a:r>
            <a:r>
              <a:rPr lang="en-US" i="1" dirty="0" smtClean="0"/>
              <a:t> </a:t>
            </a:r>
            <a:r>
              <a:rPr lang="en-US" i="1" dirty="0" err="1" smtClean="0"/>
              <a:t>sebagai</a:t>
            </a:r>
            <a:r>
              <a:rPr lang="en-US" i="1" dirty="0" smtClean="0"/>
              <a:t> </a:t>
            </a:r>
            <a:r>
              <a:rPr lang="en-US" i="1" dirty="0" err="1" smtClean="0"/>
              <a:t>tempat</a:t>
            </a:r>
            <a:r>
              <a:rPr lang="en-US" i="1" dirty="0" smtClean="0"/>
              <a:t> </a:t>
            </a:r>
            <a:r>
              <a:rPr lang="en-US" i="1" dirty="0" err="1" smtClean="0"/>
              <a:t>menyimpan</a:t>
            </a:r>
            <a:r>
              <a:rPr lang="en-US" i="1" dirty="0" smtClean="0"/>
              <a:t> </a:t>
            </a:r>
            <a:r>
              <a:rPr lang="en-US" i="1" dirty="0" err="1" smtClean="0"/>
              <a:t>cadangan</a:t>
            </a:r>
            <a:r>
              <a:rPr lang="en-US" i="1" dirty="0" smtClean="0"/>
              <a:t> air. </a:t>
            </a:r>
            <a:r>
              <a:rPr lang="en-US" i="1" dirty="0" err="1" smtClean="0"/>
              <a:t>Akarnya</a:t>
            </a:r>
            <a:r>
              <a:rPr lang="en-US" i="1" dirty="0" smtClean="0"/>
              <a:t> </a:t>
            </a:r>
            <a:r>
              <a:rPr lang="en-US" i="1" dirty="0" err="1" smtClean="0"/>
              <a:t>berukuran</a:t>
            </a:r>
            <a:r>
              <a:rPr lang="en-US" i="1" dirty="0" smtClean="0"/>
              <a:t> </a:t>
            </a:r>
            <a:r>
              <a:rPr lang="en-US" i="1" dirty="0" err="1" smtClean="0"/>
              <a:t>panjang</a:t>
            </a:r>
            <a:r>
              <a:rPr lang="en-US" i="1" dirty="0" smtClean="0"/>
              <a:t> agar </a:t>
            </a:r>
            <a:r>
              <a:rPr lang="en-US" i="1" dirty="0" err="1" smtClean="0"/>
              <a:t>dapat</a:t>
            </a:r>
            <a:r>
              <a:rPr lang="en-US" i="1" dirty="0" smtClean="0"/>
              <a:t> </a:t>
            </a:r>
            <a:r>
              <a:rPr lang="en-US" i="1" dirty="0" err="1" smtClean="0"/>
              <a:t>mencapai</a:t>
            </a:r>
            <a:r>
              <a:rPr lang="en-US" i="1" dirty="0" smtClean="0"/>
              <a:t> </a:t>
            </a:r>
            <a:r>
              <a:rPr lang="en-US" i="1" dirty="0" err="1" smtClean="0"/>
              <a:t>tempat</a:t>
            </a:r>
            <a:r>
              <a:rPr lang="en-US" i="1" dirty="0" smtClean="0"/>
              <a:t> air yang </a:t>
            </a:r>
            <a:r>
              <a:rPr lang="en-US" i="1" dirty="0" err="1" smtClean="0"/>
              <a:t>jauh</a:t>
            </a:r>
            <a:r>
              <a:rPr lang="en-US" i="1" dirty="0" smtClean="0"/>
              <a:t>. </a:t>
            </a:r>
            <a:r>
              <a:rPr lang="en-US" i="1" err="1" smtClean="0"/>
              <a:t>Contoh</a:t>
            </a:r>
            <a:r>
              <a:rPr lang="en-US" i="1" smtClean="0"/>
              <a:t> </a:t>
            </a:r>
            <a:r>
              <a:rPr lang="en-US" i="1" smtClean="0"/>
              <a:t>tumbuhan </a:t>
            </a:r>
            <a:r>
              <a:rPr lang="en-US" i="1" dirty="0" err="1" smtClean="0"/>
              <a:t>kaktus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kurma</a:t>
            </a:r>
            <a:r>
              <a:rPr lang="en-US" sz="3600" dirty="0" smtClean="0"/>
              <a:t>.</a:t>
            </a:r>
            <a:endParaRPr lang="id-ID" sz="3600" dirty="0"/>
          </a:p>
        </p:txBody>
      </p:sp>
      <p:pic>
        <p:nvPicPr>
          <p:cNvPr id="51202" name="Picture 2" descr="http://3.bp.blogspot.com/-vfYKVIcM7IA/TiyzfuG7o7I/AAAAAAAAANo/CjdojBon3MY/s1600/CAC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0400"/>
            <a:ext cx="4343400" cy="3657600"/>
          </a:xfrm>
          <a:prstGeom prst="rect">
            <a:avLst/>
          </a:prstGeom>
          <a:noFill/>
        </p:spPr>
      </p:pic>
      <p:pic>
        <p:nvPicPr>
          <p:cNvPr id="51204" name="Picture 4" descr="http://desicandra.files.wordpress.com/2010/05/pohon-kurm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175000"/>
            <a:ext cx="4800600" cy="3683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latin typeface="Algerian" pitchFamily="82" charset="0"/>
              </a:rPr>
              <a:t>2. ADAPTASI FISIOLOGI</a:t>
            </a:r>
          </a:p>
          <a:p>
            <a:pPr>
              <a:buNone/>
            </a:pPr>
            <a:r>
              <a:rPr lang="en-US" i="1" dirty="0"/>
              <a:t> </a:t>
            </a:r>
            <a:r>
              <a:rPr lang="en-US" i="1" dirty="0" smtClean="0"/>
              <a:t>      </a:t>
            </a:r>
            <a:r>
              <a:rPr lang="en-US" sz="3600" i="1" dirty="0" err="1" smtClean="0"/>
              <a:t>Adaptasi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Fisiologi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adalah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penyesuaian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diri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makhluk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hidup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melalui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fungsi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kerja</a:t>
            </a:r>
            <a:r>
              <a:rPr lang="en-US" sz="3600" i="1" dirty="0" smtClean="0"/>
              <a:t> organ-organ </a:t>
            </a:r>
            <a:r>
              <a:rPr lang="en-US" sz="3600" i="1" dirty="0" err="1" smtClean="0"/>
              <a:t>tubuh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supaya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bisa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bertahan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hidup</a:t>
            </a:r>
            <a:r>
              <a:rPr lang="en-US" sz="3600" i="1" dirty="0" smtClean="0"/>
              <a:t>. </a:t>
            </a:r>
            <a:r>
              <a:rPr lang="en-US" sz="3600" i="1" dirty="0" err="1" smtClean="0"/>
              <a:t>Adaptasi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fisiologi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tidak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mudah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dilihat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karena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berkaitan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dengan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proses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metabolisme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didalam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tubuh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misalnya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pernapasan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ekskresi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pencernaan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makanan</a:t>
            </a:r>
            <a:r>
              <a:rPr lang="en-US" sz="3600" i="1" dirty="0" smtClean="0"/>
              <a:t>. </a:t>
            </a:r>
            <a:r>
              <a:rPr lang="en-US" sz="3600" i="1" dirty="0" err="1" smtClean="0"/>
              <a:t>Adaptasi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fisiologi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terjadi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tumbuhan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hewan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manusia</a:t>
            </a:r>
            <a:r>
              <a:rPr lang="en-US" sz="3600" i="1" dirty="0" smtClean="0"/>
              <a:t>.</a:t>
            </a:r>
          </a:p>
          <a:p>
            <a:pPr>
              <a:buNone/>
            </a:pPr>
            <a:r>
              <a:rPr lang="en-US" sz="3600" i="1" dirty="0" smtClean="0"/>
              <a:t>    </a:t>
            </a:r>
            <a:r>
              <a:rPr lang="en-US" sz="3600" i="1" dirty="0" err="1" smtClean="0"/>
              <a:t>Tumbuhan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melakukan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adaptasi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fisiologi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antara</a:t>
            </a:r>
            <a:r>
              <a:rPr lang="en-US" sz="3600" i="1" dirty="0" smtClean="0"/>
              <a:t> lain</a:t>
            </a:r>
          </a:p>
        </p:txBody>
      </p:sp>
    </p:spTree>
  </p:cSld>
  <p:clrMapOvr>
    <a:masterClrMapping/>
  </p:clrMapOvr>
  <p:transition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514350" indent="-514350">
              <a:buAutoNum type="alphaLcPeriod"/>
            </a:pPr>
            <a:r>
              <a:rPr lang="en-US" sz="3600" b="1" u="sng" dirty="0" err="1" smtClean="0"/>
              <a:t>Adaptasi</a:t>
            </a:r>
            <a:r>
              <a:rPr lang="en-US" sz="3600" b="1" u="sng" dirty="0" smtClean="0"/>
              <a:t> </a:t>
            </a:r>
            <a:r>
              <a:rPr lang="en-US" sz="3600" b="1" u="sng" dirty="0" err="1" smtClean="0"/>
              <a:t>fisiologi</a:t>
            </a:r>
            <a:r>
              <a:rPr lang="en-US" sz="3600" b="1" u="sng" dirty="0" smtClean="0"/>
              <a:t> </a:t>
            </a:r>
            <a:r>
              <a:rPr lang="en-US" sz="3600" b="1" u="sng" dirty="0" err="1" smtClean="0"/>
              <a:t>Pada</a:t>
            </a:r>
            <a:r>
              <a:rPr lang="en-US" sz="3600" b="1" u="sng" dirty="0" smtClean="0"/>
              <a:t> </a:t>
            </a:r>
            <a:r>
              <a:rPr lang="en-US" sz="3600" b="1" u="sng" dirty="0" err="1" smtClean="0"/>
              <a:t>Manusia</a:t>
            </a:r>
            <a:endParaRPr lang="en-US" sz="3600" b="1" u="sng" dirty="0" smtClean="0"/>
          </a:p>
          <a:p>
            <a:pPr marL="514350" indent="-514350"/>
            <a:r>
              <a:rPr lang="en-US" sz="3600" i="1" dirty="0" smtClean="0"/>
              <a:t>*</a:t>
            </a:r>
            <a:r>
              <a:rPr lang="en-US" sz="3600" i="1" dirty="0" err="1" smtClean="0"/>
              <a:t>Jumlah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darah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merah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orang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tinggal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pegunungan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lebih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banyak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jika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dibandingkan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dengan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orang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tinggal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dipantai</a:t>
            </a:r>
            <a:r>
              <a:rPr lang="en-US" sz="3600" i="1" dirty="0" smtClean="0"/>
              <a:t>/</a:t>
            </a:r>
            <a:r>
              <a:rPr lang="en-US" sz="3600" i="1" dirty="0" err="1" smtClean="0"/>
              <a:t>dataran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rendah</a:t>
            </a:r>
            <a:r>
              <a:rPr lang="en-US" sz="3600" i="1" dirty="0" smtClean="0"/>
              <a:t>.  Hal </a:t>
            </a:r>
            <a:r>
              <a:rPr lang="en-US" sz="3600" i="1" dirty="0" err="1" smtClean="0"/>
              <a:t>ini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terjadi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karena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semakin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tinggi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letak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suatu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daerah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kadar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oksigen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semakin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berkurang</a:t>
            </a:r>
            <a:r>
              <a:rPr lang="en-US" sz="3600" i="1" dirty="0" smtClean="0"/>
              <a:t>.</a:t>
            </a:r>
          </a:p>
          <a:p>
            <a:pPr marL="514350" indent="-514350"/>
            <a:r>
              <a:rPr lang="en-US" sz="3600" i="1" dirty="0" smtClean="0"/>
              <a:t>*</a:t>
            </a:r>
            <a:r>
              <a:rPr lang="en-US" sz="3600" i="1" dirty="0" err="1" smtClean="0"/>
              <a:t>Ukuran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jantung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atlet</a:t>
            </a:r>
            <a:r>
              <a:rPr lang="en-US" sz="3600" i="1" dirty="0" smtClean="0"/>
              <a:t> rata-rata </a:t>
            </a:r>
            <a:r>
              <a:rPr lang="en-US" sz="3600" i="1" dirty="0" err="1" smtClean="0"/>
              <a:t>lebih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besar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dari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ukuran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jantung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orang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kebanyakan</a:t>
            </a:r>
            <a:endParaRPr lang="en-US" sz="3600" i="1" dirty="0" smtClean="0"/>
          </a:p>
          <a:p>
            <a:pPr marL="514350" indent="-514350"/>
            <a:r>
              <a:rPr lang="en-US" sz="3600" i="1" dirty="0" smtClean="0"/>
              <a:t>*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saat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udara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dingin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orang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cenderung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lebih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banyak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mengeluarkan</a:t>
            </a:r>
            <a:r>
              <a:rPr lang="en-US" sz="3600" i="1" dirty="0" smtClean="0"/>
              <a:t> urine</a:t>
            </a:r>
          </a:p>
          <a:p>
            <a:pPr marL="514350" indent="-514350">
              <a:buNone/>
            </a:pPr>
            <a:endParaRPr lang="en-US" sz="2800" i="1" dirty="0" smtClean="0"/>
          </a:p>
          <a:p>
            <a:pPr marL="514350" indent="-514350"/>
            <a:endParaRPr lang="id-ID" dirty="0"/>
          </a:p>
        </p:txBody>
      </p:sp>
    </p:spTree>
  </p:cSld>
  <p:clrMapOvr>
    <a:masterClrMapping/>
  </p:clrMapOvr>
  <p:transition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b="1" dirty="0" smtClean="0"/>
              <a:t>b. </a:t>
            </a:r>
            <a:r>
              <a:rPr lang="en-US" sz="4000" b="1" dirty="0" err="1" smtClean="0"/>
              <a:t>Adaptasi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fisiologi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Pada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Hewan</a:t>
            </a:r>
            <a:r>
              <a:rPr lang="en-US" sz="4000" b="1" dirty="0" smtClean="0"/>
              <a:t> </a:t>
            </a:r>
          </a:p>
          <a:p>
            <a:r>
              <a:rPr lang="en-US" sz="3600" i="1" dirty="0" err="1" smtClean="0"/>
              <a:t>Hewan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herbivora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dapat</a:t>
            </a:r>
            <a:r>
              <a:rPr lang="en-US" sz="3600" i="1" dirty="0" smtClean="0"/>
              <a:t> </a:t>
            </a:r>
            <a:r>
              <a:rPr lang="en-US" sz="3600" i="1" dirty="0" err="1"/>
              <a:t>m</a:t>
            </a:r>
            <a:r>
              <a:rPr lang="en-US" sz="3600" i="1" dirty="0" err="1" smtClean="0"/>
              <a:t>encerna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makanan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berupa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rumput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atau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daun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banyak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mengandung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serat</a:t>
            </a:r>
            <a:r>
              <a:rPr lang="en-US" sz="3600" i="1" dirty="0" smtClean="0"/>
              <a:t> ( </a:t>
            </a:r>
            <a:r>
              <a:rPr lang="en-US" sz="3600" i="1" dirty="0" err="1" smtClean="0"/>
              <a:t>selulosa</a:t>
            </a:r>
            <a:r>
              <a:rPr lang="en-US" sz="3600" i="1" dirty="0" smtClean="0"/>
              <a:t>) </a:t>
            </a:r>
            <a:r>
              <a:rPr lang="en-US" sz="3600" i="1" dirty="0" err="1" smtClean="0"/>
              <a:t>dengan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bantuan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enzim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selulase</a:t>
            </a:r>
            <a:r>
              <a:rPr lang="en-US" sz="3600" i="1" dirty="0" smtClean="0"/>
              <a:t>.</a:t>
            </a:r>
          </a:p>
          <a:p>
            <a:r>
              <a:rPr lang="en-US" sz="3600" i="1" dirty="0" err="1" smtClean="0"/>
              <a:t>Hewan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unta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punya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kandungan</a:t>
            </a:r>
            <a:r>
              <a:rPr lang="en-US" sz="3600" i="1" dirty="0" smtClean="0"/>
              <a:t> air </a:t>
            </a:r>
            <a:r>
              <a:rPr lang="en-US" sz="3600" i="1" dirty="0" err="1" smtClean="0"/>
              <a:t>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punuknya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untuk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menyimpan</a:t>
            </a:r>
            <a:r>
              <a:rPr lang="en-US" sz="3600" i="1" dirty="0" smtClean="0"/>
              <a:t> air agar </a:t>
            </a:r>
            <a:r>
              <a:rPr lang="en-US" sz="3600" i="1" dirty="0" err="1" smtClean="0"/>
              <a:t>tahan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tidak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minum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pasir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jangka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waktiu</a:t>
            </a:r>
            <a:r>
              <a:rPr lang="en-US" sz="3600" i="1" dirty="0" smtClean="0"/>
              <a:t> yang lama.</a:t>
            </a:r>
          </a:p>
          <a:p>
            <a:r>
              <a:rPr lang="en-US" sz="3600" i="1" dirty="0" err="1" smtClean="0"/>
              <a:t>Anjing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laut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memiliki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lapisan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lemak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tebal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untuk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bertahan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daerah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dingin</a:t>
            </a:r>
            <a:r>
              <a:rPr lang="en-US" sz="3600" i="1" dirty="0" smtClean="0"/>
              <a:t> </a:t>
            </a:r>
          </a:p>
          <a:p>
            <a:r>
              <a:rPr lang="en-US" sz="3600" i="1" dirty="0" err="1" smtClean="0"/>
              <a:t>Ketajaman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indra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penciuman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anjing</a:t>
            </a:r>
            <a:endParaRPr lang="en-US" sz="2800" i="1" dirty="0" smtClean="0"/>
          </a:p>
          <a:p>
            <a:endParaRPr lang="id-ID" sz="2800" i="1" dirty="0"/>
          </a:p>
        </p:txBody>
      </p:sp>
    </p:spTree>
  </p:cSld>
  <p:clrMapOvr>
    <a:masterClrMapping/>
  </p:clrMapOvr>
  <p:transition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/>
              <a:t>c. </a:t>
            </a:r>
            <a:r>
              <a:rPr lang="en-US" sz="4000" b="1" dirty="0" err="1" smtClean="0"/>
              <a:t>Adaptasi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fisiologi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Pada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Tumbuhan</a:t>
            </a:r>
            <a:r>
              <a:rPr lang="en-US" sz="4000" b="1" dirty="0" smtClean="0"/>
              <a:t> </a:t>
            </a:r>
          </a:p>
          <a:p>
            <a:r>
              <a:rPr lang="en-US" sz="4000" i="1" dirty="0" err="1" smtClean="0"/>
              <a:t>Tumbuhan</a:t>
            </a:r>
            <a:r>
              <a:rPr lang="en-US" sz="4000" i="1" dirty="0" smtClean="0"/>
              <a:t> yang </a:t>
            </a:r>
            <a:r>
              <a:rPr lang="en-US" sz="4000" i="1" dirty="0" err="1" smtClean="0"/>
              <a:t>penyerbukannya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dibantu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oleh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serangga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menpunyai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bunga</a:t>
            </a:r>
            <a:r>
              <a:rPr lang="en-US" sz="4000" i="1" dirty="0" smtClean="0"/>
              <a:t> yang </a:t>
            </a:r>
            <a:r>
              <a:rPr lang="en-US" sz="4000" i="1" dirty="0" err="1" smtClean="0"/>
              <a:t>berbau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khas</a:t>
            </a:r>
            <a:endParaRPr lang="en-US" sz="4000" i="1" dirty="0" smtClean="0"/>
          </a:p>
          <a:p>
            <a:r>
              <a:rPr lang="en-US" sz="4000" i="1" dirty="0" err="1" smtClean="0"/>
              <a:t>Tumbuhan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tertentu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menghasilkan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zat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khusus</a:t>
            </a:r>
            <a:r>
              <a:rPr lang="en-US" sz="4000" i="1" dirty="0" smtClean="0"/>
              <a:t> yang </a:t>
            </a:r>
            <a:r>
              <a:rPr lang="en-US" sz="4000" i="1" dirty="0" err="1" smtClean="0"/>
              <a:t>dapat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menghambat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pertumbuhan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tumbuhan</a:t>
            </a:r>
            <a:r>
              <a:rPr lang="en-US" sz="4000" i="1" dirty="0" smtClean="0"/>
              <a:t> lain </a:t>
            </a:r>
            <a:r>
              <a:rPr lang="en-US" sz="4000" i="1" dirty="0" err="1" smtClean="0"/>
              <a:t>atau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melindungi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diri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terhadap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herbivora</a:t>
            </a:r>
            <a:r>
              <a:rPr lang="en-US" sz="4000" i="1" dirty="0" smtClean="0"/>
              <a:t>. </a:t>
            </a:r>
            <a:r>
              <a:rPr lang="en-US" sz="4000" i="1" dirty="0" err="1" smtClean="0"/>
              <a:t>Misalnya</a:t>
            </a:r>
            <a:r>
              <a:rPr lang="en-US" sz="4000" i="1" dirty="0" smtClean="0"/>
              <a:t> ,</a:t>
            </a:r>
            <a:r>
              <a:rPr lang="en-US" sz="4000" i="1" dirty="0" err="1" smtClean="0"/>
              <a:t>semak</a:t>
            </a:r>
            <a:r>
              <a:rPr lang="en-US" sz="4000" i="1" dirty="0" smtClean="0"/>
              <a:t> azalea </a:t>
            </a:r>
            <a:r>
              <a:rPr lang="en-US" sz="4000" i="1" dirty="0" err="1" smtClean="0"/>
              <a:t>di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Jepang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menghasilkan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bahan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kimia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beracun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sehingga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rusa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tidak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memakan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daunnya</a:t>
            </a:r>
            <a:r>
              <a:rPr lang="en-US" sz="4000" i="1" dirty="0" smtClean="0"/>
              <a:t>.</a:t>
            </a:r>
          </a:p>
          <a:p>
            <a:endParaRPr lang="en-US" sz="2800" i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1020762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3. </a:t>
            </a:r>
            <a:r>
              <a:rPr lang="en-US" b="1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Adaptasi</a:t>
            </a:r>
            <a: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en-US" b="1" cap="none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Tingkah</a:t>
            </a:r>
            <a:r>
              <a:rPr lang="en-US" b="1" cap="none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en-US" b="1" cap="none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Laku</a:t>
            </a:r>
            <a:endParaRPr lang="id-ID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i="1" dirty="0" err="1" smtClean="0"/>
              <a:t>Adaptasi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tingkah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laku</a:t>
            </a:r>
            <a:r>
              <a:rPr lang="en-US" sz="2800" i="1" dirty="0" smtClean="0"/>
              <a:t>  </a:t>
            </a:r>
            <a:r>
              <a:rPr lang="en-US" sz="2800" i="1" dirty="0" err="1" smtClean="0"/>
              <a:t>adalah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penyesuaian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diri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terhadap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lingkungan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dengan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mengubah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tingkat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laku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supaya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dapat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mempetahankan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kelangsungan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hidupnya</a:t>
            </a:r>
            <a:r>
              <a:rPr lang="en-US" sz="2800" i="1" dirty="0" smtClean="0"/>
              <a:t>.</a:t>
            </a:r>
          </a:p>
          <a:p>
            <a:pPr marL="514350" indent="-514350">
              <a:buAutoNum type="alphaLcPeriod"/>
            </a:pPr>
            <a:r>
              <a:rPr lang="en-US" sz="2800" i="1" dirty="0" err="1" smtClean="0"/>
              <a:t>Adaptasi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Tingkah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Laku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Manusia</a:t>
            </a:r>
            <a:endParaRPr lang="en-US" sz="2800" i="1" dirty="0" smtClean="0"/>
          </a:p>
          <a:p>
            <a:pPr marL="514350" indent="-514350">
              <a:buNone/>
            </a:pPr>
            <a:r>
              <a:rPr lang="en-US" sz="2800" i="1" dirty="0" smtClean="0"/>
              <a:t>      </a:t>
            </a:r>
            <a:r>
              <a:rPr lang="en-US" sz="2800" i="1" dirty="0" err="1" smtClean="0"/>
              <a:t>membangun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rumah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panggung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hutan</a:t>
            </a:r>
            <a:endParaRPr lang="en-US" sz="2800" i="1" dirty="0" smtClean="0"/>
          </a:p>
          <a:p>
            <a:pPr marL="514350" indent="-514350">
              <a:buNone/>
            </a:pPr>
            <a:r>
              <a:rPr lang="en-US" sz="2800" i="1" dirty="0" smtClean="0"/>
              <a:t>b. </a:t>
            </a:r>
            <a:r>
              <a:rPr lang="en-US" sz="2800" i="1" dirty="0" err="1" smtClean="0"/>
              <a:t>Adaptasi</a:t>
            </a:r>
            <a:r>
              <a:rPr lang="en-US" sz="2800" i="1" dirty="0" smtClean="0"/>
              <a:t>  </a:t>
            </a:r>
            <a:r>
              <a:rPr lang="en-US" sz="2800" i="1" dirty="0" err="1" smtClean="0"/>
              <a:t>Tingkah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Laku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Hewan</a:t>
            </a:r>
            <a:endParaRPr lang="en-US" sz="2800" i="1" dirty="0" smtClean="0"/>
          </a:p>
          <a:p>
            <a:pPr marL="514350" indent="-514350">
              <a:buNone/>
            </a:pPr>
            <a:r>
              <a:rPr lang="en-US" sz="2800" i="1" dirty="0" smtClean="0"/>
              <a:t>    * </a:t>
            </a:r>
            <a:r>
              <a:rPr lang="en-US" sz="2800" i="1" dirty="0" err="1" smtClean="0"/>
              <a:t>Mimikri</a:t>
            </a:r>
            <a:r>
              <a:rPr lang="en-US" sz="2800" i="1" dirty="0" smtClean="0"/>
              <a:t> </a:t>
            </a:r>
          </a:p>
          <a:p>
            <a:pPr marL="514350" indent="-514350">
              <a:buNone/>
            </a:pPr>
            <a:r>
              <a:rPr lang="en-US" sz="2800" i="1" dirty="0" smtClean="0"/>
              <a:t>        </a:t>
            </a:r>
            <a:r>
              <a:rPr lang="en-US" sz="2800" i="1" dirty="0" err="1" smtClean="0"/>
              <a:t>Mimikri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adalah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teknik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menipulasi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warna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kulit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binatang</a:t>
            </a:r>
            <a:r>
              <a:rPr lang="en-US" sz="2800" i="1" dirty="0" smtClean="0"/>
              <a:t>.  </a:t>
            </a:r>
            <a:r>
              <a:rPr lang="en-US" sz="2800" i="1" dirty="0" err="1" smtClean="0"/>
              <a:t>Misalnya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bunglon</a:t>
            </a:r>
            <a:r>
              <a:rPr lang="en-US" sz="2800" i="1" dirty="0" smtClean="0"/>
              <a:t> yang </a:t>
            </a:r>
            <a:r>
              <a:rPr lang="en-US" sz="2800" i="1" dirty="0" err="1" smtClean="0"/>
              <a:t>dapat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mengelabuhi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binatang</a:t>
            </a:r>
            <a:r>
              <a:rPr lang="en-US" sz="2800" i="1" dirty="0" smtClean="0"/>
              <a:t> predator / </a:t>
            </a:r>
            <a:r>
              <a:rPr lang="en-US" sz="2800" i="1" dirty="0" err="1" smtClean="0"/>
              <a:t>pemangsa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sehingga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sulit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mendeteksi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kebewradaan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bunglon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untuk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dimangsa</a:t>
            </a:r>
            <a:r>
              <a:rPr lang="en-US" sz="2800" i="1" dirty="0" smtClean="0"/>
              <a:t>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id-ID" dirty="0"/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54403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6327648"/>
            <a:ext cx="7467600" cy="53035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mtClean="0"/>
              <a:t>Gambar:</a:t>
            </a:r>
            <a:r>
              <a:rPr lang="id-ID" smtClean="0"/>
              <a:t>B</a:t>
            </a:r>
            <a:r>
              <a:rPr lang="en-US" smtClean="0"/>
              <a:t>unglon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799"/>
            <a:ext cx="8229600" cy="556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735360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d-ID" sz="3600" spc="-100" noProof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KELANGSUNGAN HIDUP ORGANISME</a:t>
            </a:r>
            <a:endParaRPr kumimoji="0" lang="id-ID" sz="3600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pic>
        <p:nvPicPr>
          <p:cNvPr id="1026" name="Picture 2" descr="http://4.bp.blogspot.com/_0HnesoE7nuo/TSMRRV5l5AI/AAAAAAAAAIQ/jsfOvr4Sctg/s1600/Adaptas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3200400" cy="3048000"/>
          </a:xfrm>
          <a:prstGeom prst="rect">
            <a:avLst/>
          </a:prstGeom>
          <a:noFill/>
        </p:spPr>
      </p:pic>
      <p:pic>
        <p:nvPicPr>
          <p:cNvPr id="1028" name="Picture 4" descr="http://ratnadian.files.wordpress.com/2008/06/327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762000"/>
            <a:ext cx="5943600" cy="6096000"/>
          </a:xfrm>
          <a:prstGeom prst="rect">
            <a:avLst/>
          </a:prstGeom>
          <a:noFill/>
        </p:spPr>
      </p:pic>
      <p:pic>
        <p:nvPicPr>
          <p:cNvPr id="1030" name="Picture 6" descr="http://unitedscience.files.wordpress.com/2011/12/mimikri-bungl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33800"/>
            <a:ext cx="3276600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  <p:sndAc>
      <p:stSnd>
        <p:snd r:embed="rId2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2971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* </a:t>
            </a:r>
            <a:r>
              <a:rPr lang="en-US" b="1" dirty="0" err="1" smtClean="0"/>
              <a:t>Hibernasi</a:t>
            </a:r>
            <a:endParaRPr lang="en-US" b="1" dirty="0" smtClean="0"/>
          </a:p>
          <a:p>
            <a:pPr>
              <a:buNone/>
            </a:pPr>
            <a:r>
              <a:rPr lang="en-US" sz="3600" dirty="0" smtClean="0"/>
              <a:t>	</a:t>
            </a:r>
            <a:r>
              <a:rPr lang="en-US" sz="3600" smtClean="0"/>
              <a:t>	</a:t>
            </a:r>
            <a:r>
              <a:rPr lang="id-ID" sz="3400" i="1" dirty="0" err="1" smtClean="0"/>
              <a:t>H</a:t>
            </a:r>
            <a:r>
              <a:rPr lang="en-US" sz="3400" i="1" smtClean="0"/>
              <a:t>ibernasi </a:t>
            </a:r>
            <a:r>
              <a:rPr lang="en-US" sz="3400" i="1" dirty="0" err="1" smtClean="0"/>
              <a:t>adalah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teknik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bertahan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hidup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pada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lingkungan</a:t>
            </a:r>
            <a:r>
              <a:rPr lang="en-US" sz="3400" i="1" dirty="0" smtClean="0"/>
              <a:t> yang </a:t>
            </a:r>
            <a:r>
              <a:rPr lang="en-US" sz="3400" i="1" dirty="0" err="1" smtClean="0"/>
              <a:t>keraas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dengan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cara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tidur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menonaktifkan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dirinya</a:t>
            </a:r>
            <a:r>
              <a:rPr lang="en-US" sz="3400" i="1" dirty="0" smtClean="0"/>
              <a:t>. </a:t>
            </a:r>
            <a:r>
              <a:rPr lang="en-US" sz="3400" i="1" dirty="0" err="1" smtClean="0"/>
              <a:t>Hibernasi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dapat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melangsungkan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berbulan-bulan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seperti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pada</a:t>
            </a:r>
            <a:r>
              <a:rPr lang="en-US" sz="3400" i="1" dirty="0" smtClean="0"/>
              <a:t> </a:t>
            </a:r>
            <a:r>
              <a:rPr lang="en-US" sz="3400" i="1" err="1" smtClean="0"/>
              <a:t>beruang</a:t>
            </a:r>
            <a:r>
              <a:rPr lang="en-US" sz="3400" i="1" smtClean="0"/>
              <a:t> </a:t>
            </a:r>
            <a:r>
              <a:rPr lang="en-US" sz="3400" i="1" smtClean="0"/>
              <a:t>dimusim </a:t>
            </a:r>
            <a:r>
              <a:rPr lang="en-US" sz="3400" i="1" dirty="0" err="1" smtClean="0"/>
              <a:t>dingin</a:t>
            </a:r>
            <a:r>
              <a:rPr lang="en-US" sz="3400" i="1" dirty="0" smtClean="0"/>
              <a:t>.</a:t>
            </a:r>
          </a:p>
          <a:p>
            <a:pPr>
              <a:buNone/>
            </a:pPr>
            <a:r>
              <a:rPr lang="en-US" sz="3400" i="1" dirty="0" smtClean="0"/>
              <a:t>           </a:t>
            </a:r>
            <a:r>
              <a:rPr lang="en-US" sz="3400" i="1" dirty="0" err="1" smtClean="0"/>
              <a:t>Contoh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hewan</a:t>
            </a:r>
            <a:r>
              <a:rPr lang="en-US" sz="3400" i="1" dirty="0" smtClean="0"/>
              <a:t> yang </a:t>
            </a:r>
            <a:r>
              <a:rPr lang="en-US" sz="3400" i="1" dirty="0" err="1" smtClean="0"/>
              <a:t>berhibernasi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adalah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ular</a:t>
            </a:r>
            <a:r>
              <a:rPr lang="en-US" sz="3400" i="1" dirty="0" smtClean="0"/>
              <a:t>, </a:t>
            </a:r>
            <a:r>
              <a:rPr lang="en-US" sz="3400" i="1" dirty="0" err="1" smtClean="0"/>
              <a:t>ikan</a:t>
            </a:r>
            <a:r>
              <a:rPr lang="en-US" sz="3400" i="1" dirty="0" smtClean="0"/>
              <a:t>, </a:t>
            </a:r>
            <a:r>
              <a:rPr lang="en-US" sz="3400" i="1" dirty="0" err="1" smtClean="0"/>
              <a:t>beruang</a:t>
            </a:r>
            <a:r>
              <a:rPr lang="en-US" sz="3400" i="1" dirty="0" smtClean="0"/>
              <a:t>, </a:t>
            </a:r>
            <a:r>
              <a:rPr lang="en-US" sz="3400" i="1" dirty="0" err="1" smtClean="0"/>
              <a:t>kura-kura</a:t>
            </a:r>
            <a:r>
              <a:rPr lang="en-US" sz="3400" i="1" dirty="0" smtClean="0"/>
              <a:t>, </a:t>
            </a:r>
            <a:r>
              <a:rPr lang="en-US" sz="3400" i="1" dirty="0" err="1" smtClean="0"/>
              <a:t>dan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bengkarung</a:t>
            </a:r>
            <a:r>
              <a:rPr lang="en-US" sz="3400" i="1" dirty="0" smtClean="0"/>
              <a:t>.</a:t>
            </a:r>
          </a:p>
          <a:p>
            <a:pPr>
              <a:buNone/>
            </a:pPr>
            <a:r>
              <a:rPr lang="en-US" i="1" dirty="0" smtClean="0"/>
              <a:t>	</a:t>
            </a:r>
            <a:endParaRPr lang="id-ID" i="1" dirty="0"/>
          </a:p>
        </p:txBody>
      </p:sp>
      <p:pic>
        <p:nvPicPr>
          <p:cNvPr id="44034" name="Picture 2" descr="http://4.bp.blogspot.com/-UI8PsuCvMOc/TssvIvucgUI/AAAAAAAAAAs/W86dfqtFSGE/s1600/100_87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1800"/>
            <a:ext cx="4648200" cy="3886200"/>
          </a:xfrm>
          <a:prstGeom prst="rect">
            <a:avLst/>
          </a:prstGeom>
          <a:noFill/>
        </p:spPr>
      </p:pic>
      <p:pic>
        <p:nvPicPr>
          <p:cNvPr id="44036" name="Picture 4" descr="http://alikaplanet.files.wordpress.com/2011/01/indian-star-1kecil.jpg?w=384&amp;h=2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971800"/>
            <a:ext cx="4495800" cy="38862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153400" cy="5638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19800"/>
            <a:ext cx="7467600" cy="454152"/>
          </a:xfrm>
        </p:spPr>
        <p:txBody>
          <a:bodyPr>
            <a:noAutofit/>
          </a:bodyPr>
          <a:lstStyle/>
          <a:p>
            <a:pPr algn="ctr"/>
            <a:r>
              <a:rPr lang="en-US" sz="28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Gambar</a:t>
            </a:r>
            <a:r>
              <a:rPr lang="en-US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d-ID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eruang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"/>
            <a:ext cx="8001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-533400"/>
            <a:ext cx="7467600" cy="76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382000" cy="2667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dirty="0" smtClean="0"/>
              <a:t>* </a:t>
            </a:r>
            <a:r>
              <a:rPr lang="en-US" sz="2800" b="1" dirty="0" err="1" smtClean="0"/>
              <a:t>Autonomi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3000" i="1" dirty="0" err="1" smtClean="0"/>
              <a:t>Autonomi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adalah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teknik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bertaha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hidup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dengan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cara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mengorbankan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salah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satu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bagian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tubuh</a:t>
            </a:r>
            <a:r>
              <a:rPr lang="en-US" sz="3000" i="1" dirty="0" smtClean="0"/>
              <a:t>.</a:t>
            </a:r>
          </a:p>
          <a:p>
            <a:pPr>
              <a:buNone/>
            </a:pPr>
            <a:r>
              <a:rPr lang="en-US" sz="3000" i="1" dirty="0" smtClean="0"/>
              <a:t>		</a:t>
            </a:r>
            <a:r>
              <a:rPr lang="en-US" sz="3000" i="1" dirty="0" err="1" smtClean="0"/>
              <a:t>contoh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autonomi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yaitu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pada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cicak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jika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mereka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terancam</a:t>
            </a:r>
            <a:r>
              <a:rPr lang="en-US" sz="3000" i="1" dirty="0" smtClean="0"/>
              <a:t>.  </a:t>
            </a:r>
            <a:endParaRPr lang="id-ID" sz="3000" i="1" dirty="0" smtClean="0"/>
          </a:p>
          <a:p>
            <a:pPr>
              <a:buNone/>
            </a:pPr>
            <a:r>
              <a:rPr lang="en-US" sz="3000" i="1" dirty="0" smtClean="0"/>
              <a:t>	</a:t>
            </a:r>
            <a:endParaRPr lang="id-ID" sz="3000" i="1" dirty="0" smtClean="0"/>
          </a:p>
          <a:p>
            <a:endParaRPr lang="en-US" dirty="0"/>
          </a:p>
        </p:txBody>
      </p:sp>
      <p:pic>
        <p:nvPicPr>
          <p:cNvPr id="41986" name="Picture 2" descr="http://www.californiaherps.com/lizards/images/ecprincnotaildn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5638800" cy="4038600"/>
          </a:xfrm>
          <a:prstGeom prst="rect">
            <a:avLst/>
          </a:prstGeom>
          <a:noFill/>
        </p:spPr>
      </p:pic>
      <p:pic>
        <p:nvPicPr>
          <p:cNvPr id="41988" name="Picture 4" descr="http://rivanlee.files.wordpress.com/2010/06/cica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819400"/>
            <a:ext cx="3505200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pPr algn="ctr">
              <a:buFont typeface="Arial" pitchFamily="34" charset="0"/>
              <a:buChar char="•"/>
            </a:pPr>
            <a:r>
              <a:rPr lang="en-US" b="1" i="1" dirty="0" smtClean="0"/>
              <a:t> </a:t>
            </a:r>
            <a:r>
              <a:rPr lang="en-US" b="1" i="1" dirty="0" err="1" smtClean="0"/>
              <a:t>Estivasi</a:t>
            </a:r>
            <a:r>
              <a:rPr lang="en-US" b="1" i="1" dirty="0" smtClean="0"/>
              <a:t> </a:t>
            </a:r>
            <a:endParaRPr lang="id-ID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25145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</a:t>
            </a:r>
            <a:r>
              <a:rPr lang="en-US" sz="2800" i="1" dirty="0" err="1" smtClean="0"/>
              <a:t>Estivasi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adalah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menonaktifkan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diri</a:t>
            </a:r>
            <a:r>
              <a:rPr lang="en-US" sz="2800" i="1" dirty="0" smtClean="0"/>
              <a:t>  (</a:t>
            </a:r>
            <a:r>
              <a:rPr lang="en-US" sz="2800" i="1" dirty="0" err="1" smtClean="0"/>
              <a:t>dorman</a:t>
            </a:r>
            <a:r>
              <a:rPr lang="en-US" sz="2800" i="1" dirty="0" smtClean="0"/>
              <a:t>)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saat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kondisi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lingkungan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tidak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bersahabat</a:t>
            </a:r>
            <a:r>
              <a:rPr lang="en-US" sz="2800" i="1" dirty="0" smtClean="0"/>
              <a:t>. </a:t>
            </a:r>
            <a:r>
              <a:rPr lang="en-US" sz="2800" i="1" dirty="0" err="1" smtClean="0"/>
              <a:t>Bedanya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dengan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hibernasi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adalah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estivasi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dilakukan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musim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panas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dengan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suhu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udara</a:t>
            </a:r>
            <a:r>
              <a:rPr lang="en-US" sz="2800" i="1" dirty="0" smtClean="0"/>
              <a:t> yang </a:t>
            </a:r>
            <a:r>
              <a:rPr lang="en-US" sz="2800" i="1" dirty="0" err="1" smtClean="0"/>
              <a:t>panas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kering</a:t>
            </a:r>
            <a:r>
              <a:rPr lang="en-US" sz="2800" i="1" dirty="0" smtClean="0"/>
              <a:t>. </a:t>
            </a:r>
          </a:p>
          <a:p>
            <a:pPr>
              <a:buNone/>
            </a:pPr>
            <a:r>
              <a:rPr lang="en-US" sz="2800" i="1" dirty="0" smtClean="0"/>
              <a:t>         </a:t>
            </a:r>
            <a:r>
              <a:rPr lang="en-US" sz="2800" i="1" dirty="0" err="1" smtClean="0"/>
              <a:t>Contoh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hewan</a:t>
            </a:r>
            <a:r>
              <a:rPr lang="en-US" sz="2800" i="1" dirty="0" smtClean="0"/>
              <a:t> yang </a:t>
            </a:r>
            <a:r>
              <a:rPr lang="en-US" sz="2800" i="1" dirty="0" err="1" smtClean="0"/>
              <a:t>berestivasi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adalah</a:t>
            </a:r>
            <a:r>
              <a:rPr lang="en-US" sz="2800" i="1" dirty="0" smtClean="0"/>
              <a:t> lemur </a:t>
            </a:r>
            <a:r>
              <a:rPr lang="en-US" sz="2800" i="1" dirty="0" err="1" smtClean="0"/>
              <a:t>kerdil</a:t>
            </a:r>
            <a:r>
              <a:rPr lang="en-US" sz="2800" i="1" dirty="0" smtClean="0"/>
              <a:t>.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0962" name="AutoShape 2" descr="http://materisekolah.com/wp-content/uploads/2012/10/adaptasi-estivasi-pada-lemur-kerdi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964" name="AutoShape 4" descr="http://materisekolah.com/wp-content/uploads/2012/10/adaptasi-estivasi-pada-lemur-kerdi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40966" name="Picture 6" descr="http://2.bp.blogspot.com/_1UBXVNYwrrQ/SsaeS5O2NSI/AAAAAAAAAN4/EpM40e6e-Lw/s320/kelelaw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0400"/>
            <a:ext cx="2971800" cy="3657600"/>
          </a:xfrm>
          <a:prstGeom prst="rect">
            <a:avLst/>
          </a:prstGeom>
          <a:noFill/>
        </p:spPr>
      </p:pic>
      <p:pic>
        <p:nvPicPr>
          <p:cNvPr id="40968" name="Picture 8" descr="http://4.bp.blogspot.com/-0d3ube2ejeI/UCsUJ_frOFI/AAAAAAAAAjQ/5K4RdRytxUo/s1600/sip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082324"/>
            <a:ext cx="3124200" cy="3775676"/>
          </a:xfrm>
          <a:prstGeom prst="rect">
            <a:avLst/>
          </a:prstGeom>
          <a:noFill/>
        </p:spPr>
      </p:pic>
      <p:pic>
        <p:nvPicPr>
          <p:cNvPr id="40970" name="Picture 10" descr="http://materisekolah.com/wp-content/uploads/2012/10/adaptasi-estivasi-pada-lemur-kerdi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124200"/>
            <a:ext cx="2895600" cy="3733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en-US" sz="3400" i="1" dirty="0" err="1" smtClean="0"/>
              <a:t>Cumi-cumi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mengeluarkan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tinta</a:t>
            </a:r>
            <a:r>
              <a:rPr lang="en-US" sz="3400" i="1" dirty="0" smtClean="0"/>
              <a:t>/</a:t>
            </a:r>
            <a:r>
              <a:rPr lang="en-US" sz="3400" i="1" dirty="0" err="1" smtClean="0"/>
              <a:t>cairan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hitam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ketika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ada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bahaya</a:t>
            </a:r>
            <a:r>
              <a:rPr lang="en-US" sz="3400" i="1" dirty="0" smtClean="0"/>
              <a:t> yang </a:t>
            </a:r>
            <a:r>
              <a:rPr lang="en-US" sz="3400" i="1" dirty="0" err="1" smtClean="0"/>
              <a:t>mengancamnya</a:t>
            </a:r>
            <a:r>
              <a:rPr lang="en-US" sz="3400" i="1" dirty="0" smtClean="0"/>
              <a:t>. </a:t>
            </a:r>
            <a:r>
              <a:rPr lang="en-US" sz="3400" i="1" dirty="0" err="1" smtClean="0"/>
              <a:t>Cumi-cumi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juga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mampu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mengubah-ubah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warna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kulitnya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sesuai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dengan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warna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lingkungan</a:t>
            </a:r>
            <a:r>
              <a:rPr lang="en-US" sz="3400" i="1" dirty="0" smtClean="0"/>
              <a:t>.</a:t>
            </a:r>
          </a:p>
          <a:p>
            <a:r>
              <a:rPr lang="en-US" sz="3400" i="1" dirty="0" err="1" smtClean="0"/>
              <a:t>Secara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berkala</a:t>
            </a:r>
            <a:r>
              <a:rPr lang="en-US" sz="3400" i="1" dirty="0" smtClean="0"/>
              <a:t>, </a:t>
            </a:r>
            <a:r>
              <a:rPr lang="en-US" sz="3400" i="1" dirty="0" err="1" smtClean="0"/>
              <a:t>paus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muncul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dipermukaan</a:t>
            </a:r>
            <a:r>
              <a:rPr lang="en-US" sz="3400" i="1" dirty="0" smtClean="0"/>
              <a:t> air </a:t>
            </a:r>
            <a:r>
              <a:rPr lang="en-US" sz="3400" i="1" dirty="0" err="1" smtClean="0"/>
              <a:t>untuk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menghirup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udara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menyemprotkan</a:t>
            </a:r>
            <a:r>
              <a:rPr lang="en-US" sz="3400" i="1" dirty="0" smtClean="0"/>
              <a:t> air. </a:t>
            </a:r>
            <a:r>
              <a:rPr lang="en-US" sz="3400" i="1" dirty="0" err="1" smtClean="0"/>
              <a:t>Paus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melakukan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tindakan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demikian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karena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alat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pernafasannya</a:t>
            </a:r>
            <a:r>
              <a:rPr lang="en-US" sz="3400" i="1" dirty="0" smtClean="0"/>
              <a:t> yang </a:t>
            </a:r>
            <a:r>
              <a:rPr lang="en-US" sz="3400" i="1" dirty="0" err="1" smtClean="0"/>
              <a:t>berupa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paru-paru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tidak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dapat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memanfaatkan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oksigen</a:t>
            </a:r>
            <a:r>
              <a:rPr lang="en-US" sz="3400" i="1" dirty="0" smtClean="0"/>
              <a:t> yang </a:t>
            </a:r>
            <a:r>
              <a:rPr lang="en-US" sz="3400" i="1" dirty="0" err="1" smtClean="0"/>
              <a:t>terlarut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didalam</a:t>
            </a:r>
            <a:r>
              <a:rPr lang="en-US" sz="3400" i="1" dirty="0" smtClean="0"/>
              <a:t> air.</a:t>
            </a:r>
          </a:p>
          <a:p>
            <a:r>
              <a:rPr lang="en-US" sz="3400" i="1" dirty="0" err="1" smtClean="0"/>
              <a:t>Anak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rayap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menjilati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dubur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induknya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untuk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memperoleh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flagellata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penghasil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enzim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selulase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untuk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membantu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mencerna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makanannya</a:t>
            </a:r>
            <a:r>
              <a:rPr lang="en-US" sz="3400" i="1" dirty="0" smtClean="0"/>
              <a:t> yang </a:t>
            </a:r>
            <a:r>
              <a:rPr lang="en-US" sz="3400" i="1" dirty="0" err="1" smtClean="0"/>
              <a:t>berupa</a:t>
            </a:r>
            <a:r>
              <a:rPr lang="en-US" sz="3400" i="1" dirty="0" smtClean="0"/>
              <a:t> </a:t>
            </a:r>
            <a:r>
              <a:rPr lang="en-US" sz="3400" i="1" dirty="0" err="1" smtClean="0"/>
              <a:t>kayu</a:t>
            </a:r>
            <a:r>
              <a:rPr lang="en-US" sz="3400" i="1" dirty="0" smtClean="0"/>
              <a:t>.</a:t>
            </a:r>
            <a:endParaRPr lang="id-ID" sz="3400" i="1" dirty="0"/>
          </a:p>
        </p:txBody>
      </p:sp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114800"/>
          </a:xfrm>
        </p:spPr>
        <p:txBody>
          <a:bodyPr>
            <a:normAutofit/>
          </a:bodyPr>
          <a:lstStyle/>
          <a:p>
            <a:r>
              <a:rPr lang="en-US" sz="3600" i="1" dirty="0" err="1" smtClean="0"/>
              <a:t>Rayap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dewasa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sering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memakan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kembali</a:t>
            </a:r>
            <a:r>
              <a:rPr lang="en-US" sz="3600" i="1" dirty="0" smtClean="0"/>
              <a:t>  </a:t>
            </a:r>
            <a:r>
              <a:rPr lang="en-US" sz="3600" i="1" dirty="0" err="1" smtClean="0"/>
              <a:t>kelupasan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kulitnya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untuk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memperoleh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kembali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flagellata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penghasil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enzim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selulase</a:t>
            </a:r>
            <a:r>
              <a:rPr lang="en-US" sz="3600" i="1" dirty="0" smtClean="0"/>
              <a:t>.</a:t>
            </a:r>
          </a:p>
          <a:p>
            <a:r>
              <a:rPr lang="en-US" sz="3600" i="1" dirty="0" err="1" smtClean="0"/>
              <a:t>Kerbau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suka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berkubang</a:t>
            </a:r>
            <a:r>
              <a:rPr lang="en-US" sz="3600" i="1" dirty="0" smtClean="0"/>
              <a:t> (</a:t>
            </a:r>
            <a:r>
              <a:rPr lang="en-US" sz="3600" i="1" dirty="0" err="1" smtClean="0"/>
              <a:t>mandi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lumpur</a:t>
            </a:r>
            <a:r>
              <a:rPr lang="en-US" sz="3600" i="1" dirty="0" smtClean="0"/>
              <a:t>) </a:t>
            </a:r>
            <a:r>
              <a:rPr lang="en-US" sz="3600" i="1" dirty="0" err="1" smtClean="0"/>
              <a:t>untuk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mengurangi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pengaruh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panas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tubuhnya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juga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untuk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membuat</a:t>
            </a:r>
            <a:r>
              <a:rPr lang="en-US" sz="3600" i="1" dirty="0" smtClean="0"/>
              <a:t> agar </a:t>
            </a:r>
            <a:r>
              <a:rPr lang="en-US" sz="3600" i="1" dirty="0" err="1" smtClean="0"/>
              <a:t>kulitnya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tebal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menjadi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lunak</a:t>
            </a:r>
            <a:r>
              <a:rPr lang="en-US" sz="3600" i="1" dirty="0" smtClean="0"/>
              <a:t>.</a:t>
            </a:r>
            <a:endParaRPr lang="id-ID" sz="3600" i="1" dirty="0"/>
          </a:p>
        </p:txBody>
      </p:sp>
      <p:pic>
        <p:nvPicPr>
          <p:cNvPr id="38914" name="Picture 2" descr="http://pestconsultan.com/wp-content/uploads/2010/10/raya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505200"/>
            <a:ext cx="4762500" cy="30289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C. </a:t>
            </a:r>
            <a:r>
              <a:rPr lang="en-US" b="1" dirty="0" err="1" smtClean="0"/>
              <a:t>Adaptasi</a:t>
            </a:r>
            <a:r>
              <a:rPr lang="en-US" b="1" dirty="0" smtClean="0"/>
              <a:t> </a:t>
            </a:r>
            <a:r>
              <a:rPr lang="en-US" b="1" dirty="0" err="1" smtClean="0"/>
              <a:t>Tingkah</a:t>
            </a:r>
            <a:r>
              <a:rPr lang="en-US" b="1" dirty="0" smtClean="0"/>
              <a:t> </a:t>
            </a:r>
            <a:r>
              <a:rPr lang="en-US" b="1" dirty="0" err="1" smtClean="0"/>
              <a:t>Laku</a:t>
            </a:r>
            <a:r>
              <a:rPr lang="en-US" b="1" dirty="0" smtClean="0"/>
              <a:t> </a:t>
            </a:r>
            <a:r>
              <a:rPr lang="en-US" b="1" dirty="0" err="1" smtClean="0"/>
              <a:t>Pada</a:t>
            </a:r>
            <a:r>
              <a:rPr lang="en-US" b="1" dirty="0" smtClean="0"/>
              <a:t> </a:t>
            </a:r>
            <a:r>
              <a:rPr lang="en-US" b="1" dirty="0" err="1" smtClean="0"/>
              <a:t>Tumbuhan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933688" cy="5410200"/>
          </a:xfrm>
        </p:spPr>
        <p:txBody>
          <a:bodyPr>
            <a:normAutofit/>
          </a:bodyPr>
          <a:lstStyle/>
          <a:p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saat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lingkungan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keadaan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kering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tumbuhan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termasuk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jahe-jahean</a:t>
            </a:r>
            <a:r>
              <a:rPr lang="en-US" sz="3600" i="1" dirty="0" smtClean="0"/>
              <a:t>  </a:t>
            </a:r>
            <a:r>
              <a:rPr lang="en-US" sz="3600" i="1" dirty="0" err="1" smtClean="0"/>
              <a:t>akan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mematikan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sebagaian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tubuhnya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tumbuh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permukaan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tanah</a:t>
            </a:r>
            <a:r>
              <a:rPr lang="en-US" sz="3600" i="1" dirty="0" smtClean="0"/>
              <a:t>.</a:t>
            </a:r>
          </a:p>
          <a:p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musim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kemarau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tumbuhan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tropofit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misalnya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pohon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jati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randu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menggugurkan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daunnya</a:t>
            </a:r>
            <a:r>
              <a:rPr lang="en-US" sz="3600" i="1" dirty="0" smtClean="0"/>
              <a:t>.</a:t>
            </a:r>
            <a:endParaRPr lang="id-ID" sz="3600" i="1" dirty="0"/>
          </a:p>
        </p:txBody>
      </p:sp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://widyani.org/wp-content/uploads/2009/11/tanaman-jahe-copy-273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93188" name="Picture 4" descr="http://akumassa.org/wp-content/uploads/2009/11/2pohon-jati-dimusim-ker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0"/>
            <a:ext cx="4953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  <p:sndAc>
      <p:stSnd>
        <p:snd r:embed="rId2" name="chimes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latin typeface="Algerian" pitchFamily="82" charset="0"/>
              </a:rPr>
              <a:t>B. </a:t>
            </a:r>
            <a:r>
              <a:rPr lang="en-US" sz="3600" b="1" u="sng" dirty="0" err="1" smtClean="0">
                <a:latin typeface="Algerian" pitchFamily="82" charset="0"/>
              </a:rPr>
              <a:t>Seleksi</a:t>
            </a:r>
            <a:r>
              <a:rPr lang="en-US" sz="3600" b="1" u="sng" dirty="0" smtClean="0">
                <a:latin typeface="Algerian" pitchFamily="82" charset="0"/>
              </a:rPr>
              <a:t> </a:t>
            </a:r>
            <a:r>
              <a:rPr lang="en-US" sz="3600" b="1" u="sng" dirty="0" err="1" smtClean="0">
                <a:latin typeface="Algerian" pitchFamily="82" charset="0"/>
              </a:rPr>
              <a:t>Alam</a:t>
            </a:r>
            <a:endParaRPr lang="id-ID" sz="3600" b="1" u="sng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559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</a:t>
            </a:r>
            <a:r>
              <a:rPr lang="en-US" sz="3200" i="1" dirty="0" err="1" smtClean="0"/>
              <a:t>Karena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atau</a:t>
            </a:r>
            <a:r>
              <a:rPr lang="en-US" sz="3200" i="1" dirty="0" smtClean="0"/>
              <a:t> habitat </a:t>
            </a:r>
            <a:r>
              <a:rPr lang="en-US" sz="3200" i="1" dirty="0" err="1" smtClean="0"/>
              <a:t>suatu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organisme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selalu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menggalami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perubahan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sehingga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perubahan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tersebut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mempengaruhi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organisme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hidup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dalamnya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Organisme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dapat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beradaptasi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terhadap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perubahan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selamat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tetapi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organisme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mampu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beradaptasi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mati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atau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mencari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tempat</a:t>
            </a:r>
            <a:r>
              <a:rPr lang="en-US" sz="3200" i="1" dirty="0" smtClean="0"/>
              <a:t> lain yang </a:t>
            </a:r>
            <a:r>
              <a:rPr lang="en-US" sz="3200" i="1" dirty="0" err="1" smtClean="0"/>
              <a:t>cocok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Sehingga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secara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langsung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melakukan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seleksi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terhadap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makhluk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hidup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dalamnya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Peristiwa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disebut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seleksi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alam</a:t>
            </a:r>
            <a:r>
              <a:rPr lang="en-US" sz="3200" i="1" dirty="0" smtClean="0"/>
              <a:t>.</a:t>
            </a:r>
            <a:endParaRPr lang="id-ID" sz="3200" i="1" dirty="0"/>
          </a:p>
        </p:txBody>
      </p:sp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i="1" dirty="0" err="1" smtClean="0"/>
              <a:t>Seleksi</a:t>
            </a:r>
            <a:r>
              <a:rPr lang="en-US" i="1" dirty="0" smtClean="0"/>
              <a:t> </a:t>
            </a:r>
            <a:r>
              <a:rPr lang="en-US" i="1" dirty="0" err="1" smtClean="0"/>
              <a:t>alam</a:t>
            </a:r>
            <a:r>
              <a:rPr lang="en-US" i="1" dirty="0" smtClean="0"/>
              <a:t> </a:t>
            </a:r>
            <a:r>
              <a:rPr lang="en-US" i="1" dirty="0" err="1" smtClean="0"/>
              <a:t>dapat</a:t>
            </a:r>
            <a:r>
              <a:rPr lang="en-US" i="1" dirty="0" smtClean="0"/>
              <a:t> </a:t>
            </a:r>
            <a:r>
              <a:rPr lang="en-US" i="1" dirty="0" err="1" smtClean="0"/>
              <a:t>terjadi</a:t>
            </a:r>
            <a:r>
              <a:rPr lang="en-US" i="1" dirty="0" smtClean="0"/>
              <a:t> </a:t>
            </a:r>
            <a:r>
              <a:rPr lang="en-US" i="1" dirty="0" err="1" smtClean="0"/>
              <a:t>pada</a:t>
            </a:r>
            <a:r>
              <a:rPr lang="en-US" i="1" dirty="0" smtClean="0"/>
              <a:t> </a:t>
            </a:r>
            <a:r>
              <a:rPr lang="en-US" i="1" dirty="0" err="1" smtClean="0"/>
              <a:t>setiap</a:t>
            </a:r>
            <a:r>
              <a:rPr lang="en-US" i="1" dirty="0" smtClean="0"/>
              <a:t> </a:t>
            </a:r>
            <a:r>
              <a:rPr lang="en-US" i="1" dirty="0" err="1" smtClean="0"/>
              <a:t>tahap</a:t>
            </a:r>
            <a:r>
              <a:rPr lang="en-US" i="1" dirty="0" smtClean="0"/>
              <a:t> </a:t>
            </a:r>
            <a:r>
              <a:rPr lang="en-US" i="1" dirty="0" err="1" smtClean="0"/>
              <a:t>kehidupan</a:t>
            </a:r>
            <a:r>
              <a:rPr lang="en-US" i="1" dirty="0" smtClean="0"/>
              <a:t> </a:t>
            </a:r>
            <a:r>
              <a:rPr lang="en-US" i="1" dirty="0" err="1" smtClean="0"/>
              <a:t>organisme</a:t>
            </a:r>
            <a:r>
              <a:rPr lang="en-US" i="1" dirty="0" smtClean="0"/>
              <a:t>, </a:t>
            </a:r>
            <a:r>
              <a:rPr lang="en-US" i="1" dirty="0" err="1" smtClean="0"/>
              <a:t>antara</a:t>
            </a:r>
            <a:r>
              <a:rPr lang="en-US" i="1" dirty="0" smtClean="0"/>
              <a:t> lain:</a:t>
            </a:r>
          </a:p>
          <a:p>
            <a:pPr>
              <a:buFontTx/>
              <a:buChar char="-"/>
            </a:pPr>
            <a:r>
              <a:rPr lang="en-US" i="1" dirty="0" err="1" smtClean="0"/>
              <a:t>Tahap</a:t>
            </a:r>
            <a:r>
              <a:rPr lang="en-US" i="1" dirty="0" smtClean="0"/>
              <a:t> </a:t>
            </a:r>
            <a:r>
              <a:rPr lang="en-US" i="1" dirty="0" err="1" smtClean="0"/>
              <a:t>zygot</a:t>
            </a:r>
            <a:r>
              <a:rPr lang="en-US" i="1" dirty="0" smtClean="0"/>
              <a:t>: </a:t>
            </a:r>
            <a:r>
              <a:rPr lang="en-US" i="1" dirty="0" err="1" smtClean="0"/>
              <a:t>tak</a:t>
            </a:r>
            <a:r>
              <a:rPr lang="en-US" i="1" dirty="0" smtClean="0"/>
              <a:t> </a:t>
            </a:r>
            <a:r>
              <a:rPr lang="en-US" i="1" dirty="0" err="1" smtClean="0"/>
              <a:t>dapat</a:t>
            </a:r>
            <a:r>
              <a:rPr lang="en-US" i="1" dirty="0" smtClean="0"/>
              <a:t> </a:t>
            </a:r>
            <a:r>
              <a:rPr lang="en-US" i="1" dirty="0" err="1" smtClean="0"/>
              <a:t>menjadi</a:t>
            </a:r>
            <a:r>
              <a:rPr lang="en-US" i="1" dirty="0" smtClean="0"/>
              <a:t> </a:t>
            </a:r>
            <a:r>
              <a:rPr lang="en-US" i="1" dirty="0" err="1" smtClean="0"/>
              <a:t>organisme</a:t>
            </a:r>
            <a:r>
              <a:rPr lang="en-US" i="1" dirty="0" smtClean="0"/>
              <a:t> </a:t>
            </a:r>
            <a:r>
              <a:rPr lang="en-US" i="1" dirty="0" err="1" smtClean="0"/>
              <a:t>muda</a:t>
            </a:r>
            <a:endParaRPr lang="en-US" i="1" dirty="0" smtClean="0"/>
          </a:p>
          <a:p>
            <a:pPr>
              <a:buFontTx/>
              <a:buChar char="-"/>
            </a:pPr>
            <a:r>
              <a:rPr lang="en-US" i="1" dirty="0" smtClean="0"/>
              <a:t> </a:t>
            </a:r>
            <a:r>
              <a:rPr lang="en-US" i="1" dirty="0" err="1" smtClean="0"/>
              <a:t>Tahap</a:t>
            </a:r>
            <a:r>
              <a:rPr lang="en-US" i="1" dirty="0" smtClean="0"/>
              <a:t> </a:t>
            </a:r>
            <a:r>
              <a:rPr lang="en-US" i="1" dirty="0" err="1" smtClean="0"/>
              <a:t>organisme</a:t>
            </a:r>
            <a:r>
              <a:rPr lang="en-US" i="1" dirty="0" smtClean="0"/>
              <a:t> </a:t>
            </a:r>
            <a:r>
              <a:rPr lang="en-US" i="1" dirty="0" err="1" smtClean="0"/>
              <a:t>muda</a:t>
            </a:r>
            <a:r>
              <a:rPr lang="en-US" i="1" dirty="0" smtClean="0"/>
              <a:t>: </a:t>
            </a:r>
            <a:r>
              <a:rPr lang="en-US" i="1" dirty="0" err="1" smtClean="0"/>
              <a:t>tak</a:t>
            </a:r>
            <a:r>
              <a:rPr lang="en-US" i="1" dirty="0" smtClean="0"/>
              <a:t> </a:t>
            </a:r>
            <a:r>
              <a:rPr lang="en-US" i="1" dirty="0" err="1" smtClean="0"/>
              <a:t>dapat</a:t>
            </a:r>
            <a:r>
              <a:rPr lang="en-US" i="1" dirty="0" smtClean="0"/>
              <a:t> </a:t>
            </a:r>
            <a:r>
              <a:rPr lang="en-US" i="1" dirty="0" err="1" smtClean="0"/>
              <a:t>menjadi</a:t>
            </a:r>
            <a:r>
              <a:rPr lang="en-US" i="1" dirty="0" smtClean="0"/>
              <a:t>       </a:t>
            </a:r>
            <a:r>
              <a:rPr lang="en-US" i="1" dirty="0" err="1" smtClean="0"/>
              <a:t>organisme</a:t>
            </a:r>
            <a:r>
              <a:rPr lang="en-US" i="1" dirty="0" smtClean="0"/>
              <a:t>  </a:t>
            </a:r>
            <a:r>
              <a:rPr lang="en-US" i="1" dirty="0" err="1" smtClean="0"/>
              <a:t>dewasa</a:t>
            </a:r>
            <a:endParaRPr lang="en-US" i="1" dirty="0" smtClean="0"/>
          </a:p>
          <a:p>
            <a:pPr>
              <a:buFontTx/>
              <a:buChar char="-"/>
            </a:pPr>
            <a:r>
              <a:rPr lang="en-US" i="1" dirty="0" smtClean="0"/>
              <a:t> </a:t>
            </a:r>
            <a:r>
              <a:rPr lang="en-US" i="1" dirty="0" err="1" smtClean="0"/>
              <a:t>Tahap</a:t>
            </a:r>
            <a:r>
              <a:rPr lang="en-US" i="1" dirty="0" smtClean="0"/>
              <a:t> </a:t>
            </a:r>
            <a:r>
              <a:rPr lang="en-US" i="1" dirty="0" err="1" smtClean="0"/>
              <a:t>organisme</a:t>
            </a:r>
            <a:r>
              <a:rPr lang="en-US" i="1" dirty="0" smtClean="0"/>
              <a:t> </a:t>
            </a:r>
            <a:r>
              <a:rPr lang="en-US" i="1" dirty="0" err="1" smtClean="0"/>
              <a:t>dewasa</a:t>
            </a:r>
            <a:r>
              <a:rPr lang="en-US" i="1" dirty="0" smtClean="0"/>
              <a:t>: </a:t>
            </a:r>
            <a:r>
              <a:rPr lang="en-US" i="1" dirty="0" err="1" smtClean="0"/>
              <a:t>tak</a:t>
            </a:r>
            <a:r>
              <a:rPr lang="en-US" i="1" dirty="0" smtClean="0"/>
              <a:t> </a:t>
            </a:r>
            <a:r>
              <a:rPr lang="en-US" i="1" dirty="0" err="1" smtClean="0"/>
              <a:t>dapat</a:t>
            </a:r>
            <a:r>
              <a:rPr lang="en-US" i="1" dirty="0" smtClean="0"/>
              <a:t> </a:t>
            </a:r>
            <a:r>
              <a:rPr lang="en-US" i="1" dirty="0" err="1" smtClean="0"/>
              <a:t>melakukan</a:t>
            </a:r>
            <a:r>
              <a:rPr lang="en-US" i="1" dirty="0" smtClean="0"/>
              <a:t> </a:t>
            </a:r>
            <a:r>
              <a:rPr lang="en-US" i="1" dirty="0" err="1" smtClean="0"/>
              <a:t>reproduksi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   </a:t>
            </a:r>
          </a:p>
          <a:p>
            <a:pPr>
              <a:buNone/>
            </a:pPr>
            <a:r>
              <a:rPr lang="en-US" i="1" dirty="0" smtClean="0"/>
              <a:t>        Dari </a:t>
            </a:r>
            <a:r>
              <a:rPr lang="en-US" i="1" dirty="0" err="1" smtClean="0"/>
              <a:t>tanggapan</a:t>
            </a:r>
            <a:r>
              <a:rPr lang="en-US" i="1" dirty="0" smtClean="0"/>
              <a:t> </a:t>
            </a:r>
            <a:r>
              <a:rPr lang="en-US" i="1" dirty="0" err="1" smtClean="0"/>
              <a:t>seleksi</a:t>
            </a:r>
            <a:r>
              <a:rPr lang="en-US" i="1" dirty="0" smtClean="0"/>
              <a:t> </a:t>
            </a:r>
            <a:r>
              <a:rPr lang="en-US" i="1" dirty="0" err="1" smtClean="0"/>
              <a:t>tersebut</a:t>
            </a:r>
            <a:r>
              <a:rPr lang="en-US" i="1" dirty="0" smtClean="0"/>
              <a:t>, yang paling </a:t>
            </a:r>
            <a:r>
              <a:rPr lang="en-US" i="1" dirty="0" err="1" smtClean="0"/>
              <a:t>mudah</a:t>
            </a:r>
            <a:r>
              <a:rPr lang="en-US" i="1" dirty="0" smtClean="0"/>
              <a:t> </a:t>
            </a:r>
            <a:r>
              <a:rPr lang="en-US" i="1" dirty="0" err="1" smtClean="0"/>
              <a:t>terjadi</a:t>
            </a:r>
            <a:r>
              <a:rPr lang="en-US" i="1" dirty="0" smtClean="0"/>
              <a:t> </a:t>
            </a:r>
            <a:r>
              <a:rPr lang="en-US" i="1" dirty="0" err="1" smtClean="0"/>
              <a:t>saat</a:t>
            </a:r>
            <a:r>
              <a:rPr lang="en-US" i="1" dirty="0" smtClean="0"/>
              <a:t> </a:t>
            </a:r>
            <a:r>
              <a:rPr lang="en-US" i="1" dirty="0" err="1" smtClean="0"/>
              <a:t>sebelum</a:t>
            </a:r>
            <a:r>
              <a:rPr lang="en-US" i="1" dirty="0" smtClean="0"/>
              <a:t> </a:t>
            </a:r>
            <a:r>
              <a:rPr lang="en-US" i="1" dirty="0" err="1" smtClean="0"/>
              <a:t>reproduksi</a:t>
            </a:r>
            <a:r>
              <a:rPr lang="en-US" i="1" dirty="0" smtClean="0"/>
              <a:t>. Agar </a:t>
            </a:r>
            <a:r>
              <a:rPr lang="en-US" i="1" dirty="0" err="1" smtClean="0"/>
              <a:t>dapat</a:t>
            </a:r>
            <a:r>
              <a:rPr lang="en-US" i="1" dirty="0" smtClean="0"/>
              <a:t> </a:t>
            </a:r>
            <a:r>
              <a:rPr lang="en-US" i="1" dirty="0" err="1" smtClean="0"/>
              <a:t>bertahan</a:t>
            </a:r>
            <a:r>
              <a:rPr lang="en-US" i="1" dirty="0" smtClean="0"/>
              <a:t> </a:t>
            </a:r>
            <a:r>
              <a:rPr lang="en-US" i="1" dirty="0" err="1" smtClean="0"/>
              <a:t>hidup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tak</a:t>
            </a:r>
            <a:r>
              <a:rPr lang="en-US" i="1" dirty="0" smtClean="0"/>
              <a:t> </a:t>
            </a:r>
            <a:r>
              <a:rPr lang="en-US" i="1" dirty="0" err="1" smtClean="0"/>
              <a:t>terjadi</a:t>
            </a:r>
            <a:r>
              <a:rPr lang="en-US" i="1" dirty="0" smtClean="0"/>
              <a:t> </a:t>
            </a:r>
            <a:r>
              <a:rPr lang="en-US" i="1" dirty="0" err="1" smtClean="0"/>
              <a:t>seleksi</a:t>
            </a:r>
            <a:r>
              <a:rPr lang="en-US" i="1" dirty="0" smtClean="0"/>
              <a:t> </a:t>
            </a:r>
            <a:r>
              <a:rPr lang="en-US" i="1" dirty="0" err="1" smtClean="0"/>
              <a:t>alam</a:t>
            </a:r>
            <a:r>
              <a:rPr lang="en-US" i="1" dirty="0" smtClean="0"/>
              <a:t> </a:t>
            </a:r>
            <a:r>
              <a:rPr lang="en-US" i="1" dirty="0" err="1" smtClean="0"/>
              <a:t>maka</a:t>
            </a:r>
            <a:r>
              <a:rPr lang="en-US" i="1" dirty="0" smtClean="0"/>
              <a:t> </a:t>
            </a:r>
            <a:r>
              <a:rPr lang="en-US" i="1" dirty="0" err="1" smtClean="0"/>
              <a:t>organisme</a:t>
            </a:r>
            <a:r>
              <a:rPr lang="en-US" i="1" dirty="0" smtClean="0"/>
              <a:t>  </a:t>
            </a:r>
            <a:r>
              <a:rPr lang="en-US" i="1" dirty="0" err="1" smtClean="0"/>
              <a:t>dapat</a:t>
            </a:r>
            <a:r>
              <a:rPr lang="en-US" i="1" dirty="0" smtClean="0"/>
              <a:t> </a:t>
            </a:r>
            <a:r>
              <a:rPr lang="en-US" i="1" dirty="0" err="1" smtClean="0"/>
              <a:t>menyesuaikan</a:t>
            </a:r>
            <a:r>
              <a:rPr lang="en-US" i="1" dirty="0" smtClean="0"/>
              <a:t> </a:t>
            </a:r>
            <a:r>
              <a:rPr lang="en-US" i="1" dirty="0" err="1" smtClean="0"/>
              <a:t>diri</a:t>
            </a:r>
            <a:r>
              <a:rPr lang="en-US" i="1" dirty="0" smtClean="0"/>
              <a:t> </a:t>
            </a:r>
            <a:r>
              <a:rPr lang="en-US" i="1" dirty="0" err="1" smtClean="0"/>
              <a:t>terhadap</a:t>
            </a:r>
            <a:r>
              <a:rPr lang="en-US" i="1" dirty="0" smtClean="0"/>
              <a:t> </a:t>
            </a:r>
            <a:r>
              <a:rPr lang="en-US" i="1" dirty="0" err="1" smtClean="0"/>
              <a:t>kondisi</a:t>
            </a:r>
            <a:r>
              <a:rPr lang="en-US" i="1" dirty="0" smtClean="0"/>
              <a:t> </a:t>
            </a:r>
            <a:r>
              <a:rPr lang="en-US" i="1" dirty="0" err="1" smtClean="0"/>
              <a:t>lingkungan</a:t>
            </a:r>
            <a:r>
              <a:rPr lang="en-US" sz="3600" dirty="0" smtClean="0"/>
              <a:t>.</a:t>
            </a:r>
          </a:p>
        </p:txBody>
      </p:sp>
    </p:spTree>
  </p:cSld>
  <p:clrMapOvr>
    <a:masterClrMapping/>
  </p:clrMapOvr>
  <p:transition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solidFill>
                <a:srgbClr val="00B0F0"/>
              </a:solidFill>
              <a:latin typeface="Blackadder ITC" pitchFamily="82" charset="0"/>
            </a:endParaRPr>
          </a:p>
          <a:p>
            <a:pPr algn="ctr">
              <a:buNone/>
            </a:pPr>
            <a:r>
              <a:rPr lang="en-US" sz="8800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KELANGSUNGAN </a:t>
            </a:r>
            <a:endParaRPr lang="en-US" sz="88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>
              <a:buNone/>
            </a:pPr>
            <a:r>
              <a:rPr lang="en-US" sz="8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HIDUP ORGANISME</a:t>
            </a:r>
            <a:endParaRPr lang="id-ID" sz="8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</p:txBody>
      </p:sp>
    </p:spTree>
  </p:cSld>
  <p:clrMapOvr>
    <a:masterClrMapping/>
  </p:clrMapOvr>
  <p:transition>
    <p:checker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        </a:t>
            </a:r>
            <a:r>
              <a:rPr lang="en-US" sz="3000" i="1" dirty="0" err="1" smtClean="0"/>
              <a:t>Berikut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ini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contoh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seleksi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alam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terjadi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pada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populasi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 </a:t>
            </a:r>
            <a:r>
              <a:rPr lang="en-US" sz="3000" b="1" i="1" dirty="0" err="1" smtClean="0"/>
              <a:t>Biston</a:t>
            </a:r>
            <a:r>
              <a:rPr lang="en-US" sz="3000" b="1" i="1" dirty="0" smtClean="0"/>
              <a:t> </a:t>
            </a:r>
            <a:r>
              <a:rPr lang="en-US" sz="3000" b="1" i="1" dirty="0" err="1" smtClean="0"/>
              <a:t>betularia</a:t>
            </a:r>
            <a:r>
              <a:rPr lang="en-US" sz="3000" b="1" i="1" dirty="0" smtClean="0"/>
              <a:t> </a:t>
            </a:r>
            <a:r>
              <a:rPr lang="en-US" sz="3000" i="1" dirty="0" err="1" smtClean="0"/>
              <a:t>di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Inggris</a:t>
            </a:r>
            <a:r>
              <a:rPr lang="en-US" sz="3000" i="1" dirty="0" smtClean="0"/>
              <a:t> . </a:t>
            </a:r>
            <a:r>
              <a:rPr lang="en-US" sz="3000" i="1" dirty="0" err="1" smtClean="0"/>
              <a:t>Sebelum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berkembangnya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industri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dinegara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Inggris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terdapat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berwarna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cerah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berwarna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gelap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disebut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Biston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betuliaria</a:t>
            </a:r>
            <a:r>
              <a:rPr lang="en-US" sz="3000" i="1" dirty="0" smtClean="0"/>
              <a:t>.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berwarna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cerah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jumlahnya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jauh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lebih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baik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banyak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dibandingkan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dengan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bersayap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gelap</a:t>
            </a:r>
            <a:r>
              <a:rPr lang="en-US" sz="3000" i="1" dirty="0" smtClean="0"/>
              <a:t>, </a:t>
            </a:r>
            <a:r>
              <a:rPr lang="en-US" sz="3000" i="1" dirty="0" err="1" smtClean="0"/>
              <a:t>sebab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apabila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bersayap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cerah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hinggap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pohon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tidak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mudah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dilihat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pemangsa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karena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warna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sayap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seperti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kulit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pohon</a:t>
            </a:r>
            <a:r>
              <a:rPr lang="en-US" sz="3000" i="1" dirty="0" smtClean="0"/>
              <a:t>.</a:t>
            </a:r>
          </a:p>
          <a:p>
            <a:pPr>
              <a:buNone/>
            </a:pPr>
            <a:r>
              <a:rPr lang="en-US" sz="3000" b="1" i="1" dirty="0" smtClean="0"/>
              <a:t>         </a:t>
            </a:r>
            <a:r>
              <a:rPr lang="en-US" sz="3000" i="1" dirty="0" err="1" smtClean="0"/>
              <a:t>setelah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berkembangnya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industri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Inggris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jumlah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popuilasi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bersayap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gelap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lebih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banyak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dari</a:t>
            </a:r>
            <a:r>
              <a:rPr lang="en-US" sz="3000" i="1" dirty="0" smtClean="0"/>
              <a:t>  </a:t>
            </a:r>
            <a:r>
              <a:rPr lang="en-US" sz="3000" i="1" dirty="0" err="1" smtClean="0"/>
              <a:t>pada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jumlah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bersayap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cerah</a:t>
            </a:r>
            <a:r>
              <a:rPr lang="en-US" sz="3000" i="1" dirty="0" smtClean="0"/>
              <a:t>. </a:t>
            </a:r>
            <a:r>
              <a:rPr lang="en-US" sz="3000" i="1" dirty="0" err="1" smtClean="0"/>
              <a:t>Apakah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penyebabnya</a:t>
            </a:r>
            <a:r>
              <a:rPr lang="en-US" sz="3000" i="1" dirty="0" smtClean="0"/>
              <a:t>? </a:t>
            </a:r>
            <a:r>
              <a:rPr lang="en-US" sz="3000" i="1" dirty="0" err="1" smtClean="0"/>
              <a:t>Karena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adanya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perkembangan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industri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maka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asap-asap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pabrik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telah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merubah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lingkungan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hidup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. </a:t>
            </a:r>
            <a:r>
              <a:rPr lang="en-US" sz="3000" i="1" dirty="0" err="1" smtClean="0"/>
              <a:t>Batang-batang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pohon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menjadi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dewasa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berwarna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gelap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tertutup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oleh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gejala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akibatnya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bagi</a:t>
            </a:r>
            <a:r>
              <a:rPr lang="en-US" sz="3000" i="1" dirty="0" smtClean="0"/>
              <a:t>  </a:t>
            </a:r>
            <a:r>
              <a:rPr lang="en-US" sz="3000" i="1" dirty="0" err="1" smtClean="0"/>
              <a:t>Biston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betularia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berwarna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gelap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lebih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terlindung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dari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musuh-musuhnya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daripada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bersayap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cerah</a:t>
            </a:r>
            <a:r>
              <a:rPr lang="en-US" sz="3000" i="1" dirty="0" smtClean="0"/>
              <a:t>. </a:t>
            </a:r>
            <a:r>
              <a:rPr lang="en-US" sz="3000" i="1" dirty="0" err="1" smtClean="0"/>
              <a:t>Akibatnya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banyak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kupu-kupu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Biston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betularia</a:t>
            </a:r>
            <a:r>
              <a:rPr lang="en-US" sz="3000" i="1" dirty="0" smtClean="0"/>
              <a:t> yang </a:t>
            </a:r>
            <a:r>
              <a:rPr lang="en-US" sz="3000" i="1" dirty="0" err="1" smtClean="0"/>
              <a:t>bersayap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gelap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akan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mampu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berkembangbiak</a:t>
            </a:r>
            <a:r>
              <a:rPr lang="en-US" sz="3000" i="1" dirty="0" smtClean="0"/>
              <a:t>, </a:t>
            </a:r>
            <a:r>
              <a:rPr lang="en-US" sz="3000" i="1" dirty="0" err="1" smtClean="0"/>
              <a:t>sedangkan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yangbersayap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cerah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akan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menyusut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jumlahnya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karena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mudah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terlihat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musuh</a:t>
            </a:r>
            <a:r>
              <a:rPr lang="en-US" sz="3500" dirty="0" smtClean="0"/>
              <a:t>.</a:t>
            </a:r>
          </a:p>
          <a:p>
            <a:pPr>
              <a:buNone/>
            </a:pPr>
            <a:r>
              <a:rPr lang="en-US" dirty="0" smtClean="0"/>
              <a:t>         </a:t>
            </a:r>
          </a:p>
        </p:txBody>
      </p:sp>
    </p:spTree>
  </p:cSld>
  <p:clrMapOvr>
    <a:masterClrMapping/>
  </p:clrMapOvr>
  <p:transition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-457200"/>
            <a:ext cx="7467600" cy="152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458200" cy="64008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3600" i="1" dirty="0" err="1" smtClean="0"/>
              <a:t>Dengan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adanya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seleksi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adaptasi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menyebabkan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terjadinya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perubahan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jenis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makhluk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hidup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dari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generasi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generasi</a:t>
            </a:r>
            <a:r>
              <a:rPr lang="en-US" sz="3600" i="1" dirty="0" smtClean="0"/>
              <a:t>. </a:t>
            </a:r>
            <a:r>
              <a:rPr lang="en-US" sz="3600" i="1" dirty="0" err="1" smtClean="0"/>
              <a:t>Jika</a:t>
            </a:r>
            <a:r>
              <a:rPr lang="en-US" sz="3600" i="1" dirty="0" smtClean="0"/>
              <a:t>  </a:t>
            </a:r>
            <a:r>
              <a:rPr lang="en-US" sz="3600" i="1" dirty="0" err="1" smtClean="0"/>
              <a:t>proses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tersebut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berlangsung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waktu</a:t>
            </a:r>
            <a:r>
              <a:rPr lang="en-US" sz="3600" i="1" dirty="0" smtClean="0"/>
              <a:t> yang lama, </a:t>
            </a:r>
            <a:r>
              <a:rPr lang="en-US" sz="3600" i="1" dirty="0" err="1" smtClean="0"/>
              <a:t>maka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perubahan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tersebut</a:t>
            </a:r>
            <a:r>
              <a:rPr lang="en-US" sz="3600" i="1" dirty="0" smtClean="0"/>
              <a:t>  </a:t>
            </a:r>
            <a:r>
              <a:rPr lang="en-US" sz="3600" i="1" dirty="0" err="1" smtClean="0"/>
              <a:t>dapat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mengarah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terbentuknya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spesies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baru</a:t>
            </a:r>
            <a:r>
              <a:rPr lang="en-US" sz="3600" i="1" dirty="0" smtClean="0"/>
              <a:t>. </a:t>
            </a:r>
            <a:r>
              <a:rPr lang="en-US" sz="3600" i="1" dirty="0" err="1" smtClean="0"/>
              <a:t>Peristiwa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itu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disebut</a:t>
            </a:r>
            <a:r>
              <a:rPr lang="en-US" sz="3600" i="1" dirty="0" smtClean="0"/>
              <a:t> 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Evolusi</a:t>
            </a:r>
            <a:r>
              <a:rPr lang="en-US" sz="3600" b="1" i="1" dirty="0" smtClean="0"/>
              <a:t>.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Evolusi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adalah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suatu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proses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perubahan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makhluk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hidup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tejadi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secara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perlahan-lahan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jangka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waktu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sangat</a:t>
            </a:r>
            <a:r>
              <a:rPr lang="en-US" sz="3600" i="1" dirty="0" smtClean="0"/>
              <a:t> lama </a:t>
            </a:r>
            <a:r>
              <a:rPr lang="en-US" sz="3600" i="1" dirty="0" err="1" smtClean="0"/>
              <a:t>sehingga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menimbulkan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spesies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baru</a:t>
            </a:r>
            <a:r>
              <a:rPr lang="en-US" sz="3600" i="1" dirty="0" smtClean="0"/>
              <a:t>.</a:t>
            </a:r>
            <a:endParaRPr lang="en-US" sz="2800" i="1" dirty="0"/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i="1" dirty="0" smtClean="0"/>
              <a:t>       </a:t>
            </a:r>
            <a:r>
              <a:rPr lang="en-US" i="1" dirty="0" err="1" smtClean="0"/>
              <a:t>tokoh</a:t>
            </a:r>
            <a:r>
              <a:rPr lang="en-US" i="1" dirty="0" smtClean="0"/>
              <a:t> </a:t>
            </a:r>
            <a:r>
              <a:rPr lang="en-US" i="1" dirty="0" err="1" smtClean="0"/>
              <a:t>evolusi</a:t>
            </a:r>
            <a:r>
              <a:rPr lang="en-US" i="1" dirty="0" smtClean="0"/>
              <a:t> yang </a:t>
            </a:r>
            <a:r>
              <a:rPr lang="en-US" i="1" dirty="0" err="1" smtClean="0"/>
              <a:t>sangat</a:t>
            </a:r>
            <a:r>
              <a:rPr lang="en-US" i="1" dirty="0" smtClean="0"/>
              <a:t> </a:t>
            </a:r>
            <a:r>
              <a:rPr lang="en-US" i="1" dirty="0" err="1" smtClean="0"/>
              <a:t>terkenal</a:t>
            </a:r>
            <a:r>
              <a:rPr lang="en-US" i="1" dirty="0" smtClean="0"/>
              <a:t> </a:t>
            </a:r>
            <a:r>
              <a:rPr lang="en-US" i="1" dirty="0" err="1" smtClean="0"/>
              <a:t>adalah</a:t>
            </a:r>
            <a:r>
              <a:rPr lang="en-US" i="1" dirty="0" smtClean="0"/>
              <a:t> </a:t>
            </a:r>
            <a:r>
              <a:rPr lang="en-US" i="1" dirty="0" err="1" smtClean="0"/>
              <a:t>Carles</a:t>
            </a:r>
            <a:r>
              <a:rPr lang="en-US" i="1" dirty="0" smtClean="0"/>
              <a:t> Robert Darwin, </a:t>
            </a:r>
            <a:r>
              <a:rPr lang="en-US" i="1" dirty="0" err="1" smtClean="0"/>
              <a:t>ia</a:t>
            </a:r>
            <a:r>
              <a:rPr lang="en-US" i="1" dirty="0" smtClean="0"/>
              <a:t> </a:t>
            </a:r>
            <a:r>
              <a:rPr lang="en-US" i="1" dirty="0" err="1" smtClean="0"/>
              <a:t>berpendapat</a:t>
            </a:r>
            <a:r>
              <a:rPr lang="en-US" i="1" dirty="0" smtClean="0"/>
              <a:t> </a:t>
            </a:r>
            <a:r>
              <a:rPr lang="en-US" i="1" dirty="0" err="1" smtClean="0"/>
              <a:t>bahwa</a:t>
            </a:r>
            <a:r>
              <a:rPr lang="en-US" i="1" dirty="0" smtClean="0"/>
              <a:t> :</a:t>
            </a:r>
          </a:p>
          <a:p>
            <a:pPr marL="514350" indent="-514350">
              <a:buAutoNum type="arabicPeriod"/>
            </a:pPr>
            <a:r>
              <a:rPr lang="en-US" i="1" dirty="0" err="1" smtClean="0"/>
              <a:t>Spesies</a:t>
            </a:r>
            <a:r>
              <a:rPr lang="en-US" i="1" dirty="0" smtClean="0"/>
              <a:t> yang </a:t>
            </a:r>
            <a:r>
              <a:rPr lang="en-US" i="1" dirty="0" err="1" smtClean="0"/>
              <a:t>hidup</a:t>
            </a:r>
            <a:r>
              <a:rPr lang="en-US" i="1" dirty="0" smtClean="0"/>
              <a:t> </a:t>
            </a:r>
            <a:r>
              <a:rPr lang="en-US" i="1" dirty="0" err="1" smtClean="0"/>
              <a:t>sekarang</a:t>
            </a:r>
            <a:r>
              <a:rPr lang="en-US" i="1" dirty="0" smtClean="0"/>
              <a:t>, </a:t>
            </a:r>
            <a:r>
              <a:rPr lang="en-US" i="1" dirty="0" err="1" smtClean="0"/>
              <a:t>berasal</a:t>
            </a:r>
            <a:r>
              <a:rPr lang="en-US" i="1" dirty="0" smtClean="0"/>
              <a:t> </a:t>
            </a:r>
            <a:r>
              <a:rPr lang="en-US" i="1" dirty="0" err="1" smtClean="0"/>
              <a:t>dari</a:t>
            </a:r>
            <a:r>
              <a:rPr lang="en-US" i="1" dirty="0" smtClean="0"/>
              <a:t> </a:t>
            </a:r>
            <a:r>
              <a:rPr lang="en-US" i="1" dirty="0" err="1" smtClean="0"/>
              <a:t>spesies</a:t>
            </a:r>
            <a:r>
              <a:rPr lang="en-US" i="1" dirty="0" smtClean="0"/>
              <a:t> yang </a:t>
            </a:r>
            <a:r>
              <a:rPr lang="en-US" i="1" dirty="0" err="1" smtClean="0"/>
              <a:t>hidup</a:t>
            </a:r>
            <a:r>
              <a:rPr lang="en-US" i="1" dirty="0" smtClean="0"/>
              <a:t> </a:t>
            </a:r>
            <a:r>
              <a:rPr lang="en-US" i="1" dirty="0" err="1" smtClean="0"/>
              <a:t>dimasa</a:t>
            </a:r>
            <a:r>
              <a:rPr lang="en-US" i="1" dirty="0" smtClean="0"/>
              <a:t> </a:t>
            </a:r>
            <a:r>
              <a:rPr lang="en-US" i="1" dirty="0" err="1" smtClean="0"/>
              <a:t>silam</a:t>
            </a:r>
            <a:r>
              <a:rPr lang="en-US" i="1" dirty="0" smtClean="0"/>
              <a:t>.</a:t>
            </a:r>
          </a:p>
          <a:p>
            <a:pPr marL="514350" indent="-514350">
              <a:buAutoNum type="arabicPeriod"/>
            </a:pPr>
            <a:r>
              <a:rPr lang="en-US" i="1" dirty="0" err="1" smtClean="0"/>
              <a:t>Evolusi</a:t>
            </a:r>
            <a:r>
              <a:rPr lang="en-US" i="1" dirty="0" smtClean="0"/>
              <a:t> </a:t>
            </a:r>
            <a:r>
              <a:rPr lang="en-US" i="1" dirty="0" err="1" smtClean="0"/>
              <a:t>terjadi</a:t>
            </a:r>
            <a:r>
              <a:rPr lang="en-US" i="1" dirty="0" smtClean="0"/>
              <a:t> </a:t>
            </a:r>
            <a:r>
              <a:rPr lang="en-US" i="1" dirty="0" err="1" smtClean="0"/>
              <a:t>karena</a:t>
            </a:r>
            <a:r>
              <a:rPr lang="en-US" i="1" dirty="0" smtClean="0"/>
              <a:t> </a:t>
            </a:r>
            <a:r>
              <a:rPr lang="en-US" i="1" dirty="0" err="1" smtClean="0"/>
              <a:t>seleksi</a:t>
            </a:r>
            <a:r>
              <a:rPr lang="en-US" i="1" dirty="0" smtClean="0"/>
              <a:t> </a:t>
            </a:r>
            <a:r>
              <a:rPr lang="en-US" i="1" dirty="0" err="1" smtClean="0"/>
              <a:t>alam</a:t>
            </a:r>
            <a:r>
              <a:rPr lang="en-US" i="1" dirty="0" smtClean="0"/>
              <a:t>.</a:t>
            </a:r>
          </a:p>
          <a:p>
            <a:pPr marL="514350" indent="-514350">
              <a:buNone/>
            </a:pPr>
            <a:r>
              <a:rPr lang="en-US" i="1" dirty="0" smtClean="0"/>
              <a:t>         </a:t>
            </a:r>
            <a:r>
              <a:rPr lang="en-US" i="1" dirty="0" err="1" smtClean="0"/>
              <a:t>pendapat</a:t>
            </a:r>
            <a:r>
              <a:rPr lang="en-US" i="1" dirty="0" smtClean="0"/>
              <a:t> </a:t>
            </a:r>
            <a:r>
              <a:rPr lang="en-US" i="1" dirty="0" err="1" smtClean="0"/>
              <a:t>ini</a:t>
            </a:r>
            <a:r>
              <a:rPr lang="en-US" i="1" dirty="0" smtClean="0"/>
              <a:t> </a:t>
            </a:r>
            <a:r>
              <a:rPr lang="en-US" i="1" dirty="0" err="1" smtClean="0"/>
              <a:t>didukung</a:t>
            </a:r>
            <a:r>
              <a:rPr lang="en-US" i="1" dirty="0" smtClean="0"/>
              <a:t> </a:t>
            </a:r>
            <a:r>
              <a:rPr lang="en-US" i="1" dirty="0" err="1" smtClean="0"/>
              <a:t>pengamatannya</a:t>
            </a:r>
            <a:r>
              <a:rPr lang="en-US" i="1" dirty="0" smtClean="0"/>
              <a:t> </a:t>
            </a:r>
            <a:r>
              <a:rPr lang="en-US" i="1" dirty="0" err="1" smtClean="0"/>
              <a:t>macam-macam</a:t>
            </a:r>
            <a:r>
              <a:rPr lang="en-US" i="1" dirty="0" smtClean="0"/>
              <a:t> </a:t>
            </a:r>
            <a:r>
              <a:rPr lang="en-US" i="1" dirty="0" err="1" smtClean="0"/>
              <a:t>burung</a:t>
            </a:r>
            <a:r>
              <a:rPr lang="en-US" i="1" dirty="0" smtClean="0"/>
              <a:t> Finch yang </a:t>
            </a:r>
            <a:r>
              <a:rPr lang="en-US" i="1" dirty="0" err="1" smtClean="0"/>
              <a:t>hidup</a:t>
            </a:r>
            <a:r>
              <a:rPr lang="en-US" i="1" dirty="0" smtClean="0"/>
              <a:t> </a:t>
            </a:r>
            <a:r>
              <a:rPr lang="en-US" i="1" dirty="0" err="1" smtClean="0"/>
              <a:t>dikepulauan</a:t>
            </a:r>
            <a:r>
              <a:rPr lang="en-US" i="1" dirty="0" smtClean="0"/>
              <a:t> Galapagos. Darwin </a:t>
            </a:r>
            <a:r>
              <a:rPr lang="en-US" i="1" dirty="0" err="1" smtClean="0"/>
              <a:t>menemukan</a:t>
            </a:r>
            <a:r>
              <a:rPr lang="en-US" i="1" dirty="0" smtClean="0"/>
              <a:t> </a:t>
            </a:r>
            <a:r>
              <a:rPr lang="en-US" i="1" dirty="0" err="1" smtClean="0"/>
              <a:t>kurang</a:t>
            </a:r>
            <a:r>
              <a:rPr lang="en-US" i="1" dirty="0" smtClean="0"/>
              <a:t> </a:t>
            </a:r>
            <a:r>
              <a:rPr lang="en-US" i="1" dirty="0" err="1" smtClean="0"/>
              <a:t>lebih</a:t>
            </a:r>
            <a:r>
              <a:rPr lang="en-US" i="1" dirty="0" smtClean="0"/>
              <a:t> 85 </a:t>
            </a:r>
            <a:r>
              <a:rPr lang="en-US" i="1" dirty="0" err="1" smtClean="0"/>
              <a:t>macam</a:t>
            </a:r>
            <a:r>
              <a:rPr lang="en-US" i="1" dirty="0" smtClean="0"/>
              <a:t> </a:t>
            </a:r>
            <a:r>
              <a:rPr lang="en-US" i="1" dirty="0" err="1" smtClean="0"/>
              <a:t>burung</a:t>
            </a:r>
            <a:r>
              <a:rPr lang="en-US" i="1" dirty="0" smtClean="0"/>
              <a:t>, </a:t>
            </a:r>
            <a:r>
              <a:rPr lang="en-US" i="1" dirty="0" err="1" smtClean="0"/>
              <a:t>burung-burung</a:t>
            </a:r>
            <a:r>
              <a:rPr lang="en-US" i="1" dirty="0" smtClean="0"/>
              <a:t> </a:t>
            </a:r>
            <a:r>
              <a:rPr lang="en-US" i="1" dirty="0" err="1" smtClean="0"/>
              <a:t>ini</a:t>
            </a:r>
            <a:r>
              <a:rPr lang="en-US" i="1" dirty="0" smtClean="0"/>
              <a:t> </a:t>
            </a:r>
            <a:r>
              <a:rPr lang="en-US" i="1" dirty="0" err="1" smtClean="0"/>
              <a:t>mempunyai</a:t>
            </a:r>
            <a:r>
              <a:rPr lang="en-US" i="1" dirty="0" smtClean="0"/>
              <a:t> </a:t>
            </a:r>
            <a:r>
              <a:rPr lang="en-US" i="1" dirty="0" err="1" smtClean="0"/>
              <a:t>paruh</a:t>
            </a:r>
            <a:r>
              <a:rPr lang="en-US" i="1" dirty="0" smtClean="0"/>
              <a:t> yang  </a:t>
            </a:r>
            <a:r>
              <a:rPr lang="en-US" i="1" dirty="0" err="1" smtClean="0"/>
              <a:t>bentuk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ukurannya</a:t>
            </a:r>
            <a:r>
              <a:rPr lang="en-US" i="1" dirty="0" smtClean="0"/>
              <a:t> </a:t>
            </a:r>
            <a:r>
              <a:rPr lang="en-US" i="1" dirty="0" err="1" smtClean="0"/>
              <a:t>berbeda-beda</a:t>
            </a:r>
            <a:r>
              <a:rPr lang="en-US" i="1" dirty="0" smtClean="0"/>
              <a:t>. </a:t>
            </a:r>
            <a:r>
              <a:rPr lang="en-US" i="1" dirty="0" err="1" smtClean="0"/>
              <a:t>Tampaknya</a:t>
            </a:r>
            <a:r>
              <a:rPr lang="en-US" i="1" dirty="0" smtClean="0"/>
              <a:t> </a:t>
            </a:r>
            <a:r>
              <a:rPr lang="en-US" i="1" dirty="0" err="1" smtClean="0"/>
              <a:t>burung-burung</a:t>
            </a:r>
            <a:r>
              <a:rPr lang="en-US" i="1" dirty="0" smtClean="0"/>
              <a:t> </a:t>
            </a:r>
            <a:r>
              <a:rPr lang="en-US" i="1" dirty="0" err="1" smtClean="0"/>
              <a:t>ini</a:t>
            </a:r>
            <a:r>
              <a:rPr lang="en-US" i="1" dirty="0" smtClean="0"/>
              <a:t> </a:t>
            </a:r>
            <a:r>
              <a:rPr lang="en-US" i="1" dirty="0" err="1" smtClean="0"/>
              <a:t>ada</a:t>
            </a:r>
            <a:r>
              <a:rPr lang="en-US" i="1" dirty="0" smtClean="0"/>
              <a:t> </a:t>
            </a:r>
            <a:r>
              <a:rPr lang="en-US" i="1" dirty="0" err="1" smtClean="0"/>
              <a:t>hubungannya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burung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Amerika</a:t>
            </a:r>
            <a:r>
              <a:rPr lang="en-US" i="1" dirty="0" smtClean="0"/>
              <a:t> Selatan.</a:t>
            </a:r>
          </a:p>
        </p:txBody>
      </p:sp>
    </p:spTree>
  </p:cSld>
  <p:clrMapOvr>
    <a:masterClrMapping/>
  </p:clrMapOvr>
  <p:transition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077200" cy="6169152"/>
          </a:xfrm>
        </p:spPr>
        <p:txBody>
          <a:bodyPr>
            <a:normAutofit fontScale="92500"/>
          </a:bodyPr>
          <a:lstStyle/>
          <a:p>
            <a:r>
              <a:rPr lang="en-US" sz="3600" i="1" dirty="0" err="1" smtClean="0"/>
              <a:t>Menurut</a:t>
            </a:r>
            <a:r>
              <a:rPr lang="en-US" sz="3600" i="1" dirty="0" smtClean="0"/>
              <a:t> Darwin, </a:t>
            </a:r>
            <a:r>
              <a:rPr lang="en-US" sz="3600" i="1" dirty="0" err="1" smtClean="0"/>
              <a:t>bahwa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nenek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moyang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burung</a:t>
            </a:r>
            <a:r>
              <a:rPr lang="en-US" sz="3600" i="1" dirty="0" smtClean="0"/>
              <a:t> Finch </a:t>
            </a:r>
            <a:r>
              <a:rPr lang="en-US" sz="3600" i="1" dirty="0" err="1" smtClean="0"/>
              <a:t>dikepulauan</a:t>
            </a:r>
            <a:r>
              <a:rPr lang="en-US" sz="3600" i="1" dirty="0" smtClean="0"/>
              <a:t> Galapagos </a:t>
            </a:r>
            <a:r>
              <a:rPr lang="en-US" sz="3600" i="1" dirty="0" err="1" smtClean="0"/>
              <a:t>berasal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dari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Amerika</a:t>
            </a:r>
            <a:r>
              <a:rPr lang="en-US" sz="3600" i="1" dirty="0" smtClean="0"/>
              <a:t> Selatan. </a:t>
            </a:r>
            <a:r>
              <a:rPr lang="en-US" sz="3600" i="1" dirty="0" err="1" smtClean="0"/>
              <a:t>Oleh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karena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suatu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burung-burung</a:t>
            </a:r>
            <a:r>
              <a:rPr lang="en-US" sz="3600" i="1" dirty="0" smtClean="0"/>
              <a:t> finch </a:t>
            </a:r>
            <a:r>
              <a:rPr lang="en-US" sz="3600" i="1" dirty="0" err="1" smtClean="0"/>
              <a:t>harus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berpindah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kepulauan</a:t>
            </a:r>
            <a:r>
              <a:rPr lang="en-US" sz="3600" i="1" dirty="0" smtClean="0"/>
              <a:t> Galapagos. Di </a:t>
            </a:r>
            <a:r>
              <a:rPr lang="en-US" sz="3600" i="1" dirty="0" err="1" smtClean="0"/>
              <a:t>kepulauan</a:t>
            </a:r>
            <a:r>
              <a:rPr lang="en-US" sz="3600" i="1" dirty="0" smtClean="0"/>
              <a:t> Galapagos </a:t>
            </a:r>
            <a:r>
              <a:rPr lang="en-US" sz="3600" i="1" dirty="0" err="1" smtClean="0"/>
              <a:t>burung</a:t>
            </a:r>
            <a:r>
              <a:rPr lang="en-US" sz="3600" i="1" dirty="0" smtClean="0"/>
              <a:t> finch </a:t>
            </a:r>
            <a:r>
              <a:rPr lang="en-US" sz="3600" i="1" dirty="0" err="1" smtClean="0"/>
              <a:t>tersebut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berpencar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berbagai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lingkungan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berbeda-beda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akibatnya</a:t>
            </a:r>
            <a:r>
              <a:rPr lang="en-US" sz="3600" i="1" dirty="0" smtClean="0"/>
              <a:t>  </a:t>
            </a:r>
            <a:r>
              <a:rPr lang="en-US" sz="3600" i="1" dirty="0" err="1" smtClean="0"/>
              <a:t>burung-burung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tersebut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harus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menyesuaikan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diri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terhadap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lingkungannya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masing-masing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adaptasi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ini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terjadi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turun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temurun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akhirnya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dihasilkan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variasi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burung</a:t>
            </a:r>
            <a:r>
              <a:rPr lang="en-US" sz="3600" i="1" dirty="0" smtClean="0"/>
              <a:t> finch yang </a:t>
            </a:r>
            <a:r>
              <a:rPr lang="en-US" sz="3600" i="1" dirty="0" err="1" smtClean="0"/>
              <a:t>banyak</a:t>
            </a:r>
            <a:r>
              <a:rPr lang="en-US" sz="3600" i="1" dirty="0" smtClean="0"/>
              <a:t>.</a:t>
            </a:r>
            <a:endParaRPr lang="id-ID" sz="3600" i="1" dirty="0" smtClean="0"/>
          </a:p>
          <a:p>
            <a:endParaRPr lang="en-US" dirty="0"/>
          </a:p>
        </p:txBody>
      </p:sp>
    </p:spTree>
  </p:cSld>
  <p:clrMapOvr>
    <a:masterClrMapping/>
  </p:clrMapOvr>
  <p:transition>
    <p:split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D. </a:t>
            </a:r>
            <a:r>
              <a:rPr lang="en-US" b="1" dirty="0" err="1" smtClean="0"/>
              <a:t>Reproduksi</a:t>
            </a:r>
            <a:r>
              <a:rPr lang="en-US" b="1" dirty="0" smtClean="0"/>
              <a:t>/</a:t>
            </a:r>
            <a:r>
              <a:rPr lang="en-US" b="1" dirty="0" err="1" smtClean="0"/>
              <a:t>Perkembangbiakan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867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i="1" dirty="0" smtClean="0"/>
              <a:t>         </a:t>
            </a:r>
            <a:r>
              <a:rPr lang="en-US" sz="2800" i="1" dirty="0" err="1" smtClean="0"/>
              <a:t>Reproduksi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merupakan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salah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satu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ciri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makhluk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hidup</a:t>
            </a:r>
            <a:r>
              <a:rPr lang="en-US" sz="2800" i="1" dirty="0" smtClean="0"/>
              <a:t> yang </a:t>
            </a:r>
            <a:r>
              <a:rPr lang="en-US" sz="2800" i="1" dirty="0" err="1" smtClean="0"/>
              <a:t>berfungsi</a:t>
            </a:r>
            <a:r>
              <a:rPr lang="en-US" sz="2800" i="1" dirty="0" smtClean="0"/>
              <a:t> agar </a:t>
            </a:r>
            <a:r>
              <a:rPr lang="en-US" sz="2800" i="1" dirty="0" err="1" smtClean="0"/>
              <a:t>suatu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jenis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makhluk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hidup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tidak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mengalami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kepunahan</a:t>
            </a:r>
            <a:r>
              <a:rPr lang="en-US" sz="2800" i="1" dirty="0" smtClean="0"/>
              <a:t>. </a:t>
            </a:r>
            <a:r>
              <a:rPr lang="en-US" sz="2800" i="1" dirty="0" err="1" smtClean="0"/>
              <a:t>Dengan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berkembangbiak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makhluk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hidup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tetap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lestari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bahkan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bertambah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banyak</a:t>
            </a:r>
            <a:r>
              <a:rPr lang="en-US" sz="2800" i="1" dirty="0" smtClean="0"/>
              <a:t>. </a:t>
            </a:r>
            <a:r>
              <a:rPr lang="en-US" sz="2800" i="1" dirty="0" err="1" smtClean="0"/>
              <a:t>Kemampuan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makhluk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hidup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menghasilkan</a:t>
            </a:r>
            <a:r>
              <a:rPr lang="en-US" sz="2800" i="1" dirty="0" smtClean="0"/>
              <a:t>  </a:t>
            </a:r>
            <a:r>
              <a:rPr lang="en-US" sz="2800" i="1" dirty="0" err="1" smtClean="0"/>
              <a:t>keturunan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dalam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suatu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waktu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tertentu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disebut</a:t>
            </a:r>
            <a:r>
              <a:rPr lang="en-US" sz="2800" i="1" dirty="0" smtClean="0"/>
              <a:t> </a:t>
            </a:r>
            <a:r>
              <a:rPr lang="en-US" sz="2800" b="1" i="1" dirty="0" smtClean="0"/>
              <a:t> Tingkat </a:t>
            </a:r>
            <a:r>
              <a:rPr lang="en-US" sz="2800" b="1" i="1" dirty="0" err="1" smtClean="0"/>
              <a:t>reproduks</a:t>
            </a:r>
            <a:r>
              <a:rPr lang="en-US" sz="2800" b="1" i="1" dirty="0" smtClean="0"/>
              <a:t>. </a:t>
            </a:r>
            <a:r>
              <a:rPr lang="en-US" sz="2800" i="1" dirty="0" err="1" smtClean="0"/>
              <a:t>Makhluk</a:t>
            </a:r>
            <a:r>
              <a:rPr lang="en-US" sz="2800" i="1" dirty="0" smtClean="0"/>
              <a:t> yang </a:t>
            </a:r>
            <a:r>
              <a:rPr lang="en-US" sz="2800" i="1" dirty="0" err="1" smtClean="0"/>
              <a:t>mampu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menghasilkan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keturunan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sedikit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dalam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waktu</a:t>
            </a:r>
            <a:r>
              <a:rPr lang="en-US" sz="2800" i="1" dirty="0" smtClean="0"/>
              <a:t> yang lama </a:t>
            </a:r>
            <a:r>
              <a:rPr lang="en-US" sz="2800" i="1" dirty="0" err="1" smtClean="0"/>
              <a:t>dikatakan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tingkat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reproduksinya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rendah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misalkan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badak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harimau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bali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orang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utan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paus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biru</a:t>
            </a:r>
            <a:r>
              <a:rPr lang="en-US" sz="2800" i="1" dirty="0" smtClean="0"/>
              <a:t>. </a:t>
            </a:r>
            <a:r>
              <a:rPr lang="en-US" sz="2800" i="1" dirty="0" err="1" smtClean="0"/>
              <a:t>Sedangkan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makhluk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hidup</a:t>
            </a:r>
            <a:r>
              <a:rPr lang="en-US" sz="2800" i="1" dirty="0" smtClean="0"/>
              <a:t> yang m </a:t>
            </a:r>
            <a:r>
              <a:rPr lang="en-US" sz="2800" i="1" dirty="0" err="1" smtClean="0"/>
              <a:t>dan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menghasilkan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keturunan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banyak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dalam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waktu</a:t>
            </a:r>
            <a:r>
              <a:rPr lang="en-US" sz="2800" i="1" dirty="0" smtClean="0"/>
              <a:t> yang </a:t>
            </a:r>
            <a:r>
              <a:rPr lang="en-US" sz="2800" i="1" dirty="0" err="1" smtClean="0"/>
              <a:t>singkat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dikatakan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tingkat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reproduksinya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tinggi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misalkan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ayam,tikus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anjing</a:t>
            </a:r>
            <a:r>
              <a:rPr lang="en-US" sz="2800" i="1" dirty="0" smtClean="0"/>
              <a:t>. </a:t>
            </a:r>
            <a:r>
              <a:rPr lang="en-US" sz="2800" i="1" dirty="0" err="1" smtClean="0"/>
              <a:t>Rendahnya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tingkat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reproduksi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makhluk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hidup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dapat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menyebabkan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makhluk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hidup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tersebut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langka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terancam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punah</a:t>
            </a:r>
            <a:r>
              <a:rPr lang="en-US" sz="2800" i="1" dirty="0" smtClean="0"/>
              <a:t>.</a:t>
            </a:r>
            <a:endParaRPr lang="id-ID" sz="2800" i="1" dirty="0"/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     </a:t>
            </a:r>
            <a:r>
              <a:rPr lang="en-US" i="1" dirty="0" smtClean="0"/>
              <a:t>Cara </a:t>
            </a:r>
            <a:r>
              <a:rPr lang="en-US" i="1" dirty="0" err="1" smtClean="0"/>
              <a:t>reproduksi</a:t>
            </a:r>
            <a:r>
              <a:rPr lang="en-US" i="1" dirty="0" smtClean="0"/>
              <a:t> </a:t>
            </a:r>
            <a:r>
              <a:rPr lang="en-US" i="1" dirty="0" err="1" smtClean="0"/>
              <a:t>setiap</a:t>
            </a:r>
            <a:r>
              <a:rPr lang="en-US" i="1" dirty="0" smtClean="0"/>
              <a:t> </a:t>
            </a:r>
            <a:r>
              <a:rPr lang="en-US" i="1" dirty="0" err="1" smtClean="0"/>
              <a:t>makhluk</a:t>
            </a:r>
            <a:r>
              <a:rPr lang="en-US" i="1" dirty="0" smtClean="0"/>
              <a:t> </a:t>
            </a:r>
            <a:r>
              <a:rPr lang="en-US" i="1" dirty="0" err="1" smtClean="0"/>
              <a:t>hidup</a:t>
            </a:r>
            <a:r>
              <a:rPr lang="en-US" i="1" dirty="0" smtClean="0"/>
              <a:t> </a:t>
            </a:r>
            <a:r>
              <a:rPr lang="en-US" i="1" dirty="0" err="1" smtClean="0"/>
              <a:t>berbeda-beda</a:t>
            </a:r>
            <a:r>
              <a:rPr lang="en-US" i="1" dirty="0" smtClean="0"/>
              <a:t>. </a:t>
            </a:r>
            <a:r>
              <a:rPr lang="en-US" i="1" dirty="0" err="1" smtClean="0"/>
              <a:t>Bentuk</a:t>
            </a:r>
            <a:r>
              <a:rPr lang="en-US" i="1" dirty="0" smtClean="0"/>
              <a:t> </a:t>
            </a:r>
            <a:r>
              <a:rPr lang="en-US" i="1" dirty="0" err="1" smtClean="0"/>
              <a:t>reproduksi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yaitu</a:t>
            </a:r>
            <a:r>
              <a:rPr lang="en-US" i="1" dirty="0" smtClean="0"/>
              <a:t> </a:t>
            </a:r>
            <a:r>
              <a:rPr lang="en-US" i="1" dirty="0" err="1" smtClean="0"/>
              <a:t>pembelahan</a:t>
            </a:r>
            <a:r>
              <a:rPr lang="en-US" i="1" dirty="0" smtClean="0"/>
              <a:t> sel. </a:t>
            </a:r>
            <a:r>
              <a:rPr lang="en-US" i="1" dirty="0" err="1" smtClean="0"/>
              <a:t>Ada</a:t>
            </a:r>
            <a:r>
              <a:rPr lang="en-US" i="1" dirty="0" smtClean="0"/>
              <a:t> 3 </a:t>
            </a:r>
            <a:r>
              <a:rPr lang="en-US" i="1" dirty="0" err="1" smtClean="0"/>
              <a:t>cara</a:t>
            </a:r>
            <a:r>
              <a:rPr lang="en-US" i="1" dirty="0" smtClean="0"/>
              <a:t> </a:t>
            </a:r>
            <a:r>
              <a:rPr lang="en-US" i="1" dirty="0" err="1" smtClean="0"/>
              <a:t>pembelahan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, </a:t>
            </a:r>
            <a:r>
              <a:rPr lang="en-US" i="1" dirty="0" err="1" smtClean="0"/>
              <a:t>yatu</a:t>
            </a:r>
            <a:r>
              <a:rPr lang="en-US" i="1" dirty="0" smtClean="0"/>
              <a:t> :</a:t>
            </a:r>
          </a:p>
          <a:p>
            <a:pPr>
              <a:buNone/>
            </a:pPr>
            <a:endParaRPr lang="en-US" i="1" dirty="0" smtClean="0"/>
          </a:p>
          <a:p>
            <a:pPr marL="514350" indent="-514350">
              <a:buAutoNum type="arabicPeriod"/>
            </a:pPr>
            <a:r>
              <a:rPr lang="en-US" i="1" dirty="0" smtClean="0"/>
              <a:t>Amitosis  : </a:t>
            </a:r>
            <a:r>
              <a:rPr lang="en-US" i="1" dirty="0" err="1" smtClean="0"/>
              <a:t>yaitu</a:t>
            </a:r>
            <a:r>
              <a:rPr lang="en-US" i="1" dirty="0" smtClean="0"/>
              <a:t> </a:t>
            </a:r>
            <a:r>
              <a:rPr lang="en-US" i="1" dirty="0" err="1" smtClean="0"/>
              <a:t>pembelahan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tanpa</a:t>
            </a:r>
            <a:r>
              <a:rPr lang="en-US" i="1" dirty="0" smtClean="0"/>
              <a:t> </a:t>
            </a:r>
            <a:r>
              <a:rPr lang="en-US" i="1" dirty="0" err="1" smtClean="0"/>
              <a:t>melalui</a:t>
            </a:r>
            <a:r>
              <a:rPr lang="en-US" i="1" dirty="0" smtClean="0"/>
              <a:t> </a:t>
            </a:r>
            <a:r>
              <a:rPr lang="en-US" i="1" dirty="0" err="1" smtClean="0"/>
              <a:t>peleburan</a:t>
            </a:r>
            <a:r>
              <a:rPr lang="en-US" i="1" dirty="0" smtClean="0"/>
              <a:t> </a:t>
            </a:r>
            <a:r>
              <a:rPr lang="en-US" i="1" dirty="0" err="1" smtClean="0"/>
              <a:t>inti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langsung</a:t>
            </a:r>
            <a:r>
              <a:rPr lang="en-US" i="1" dirty="0" smtClean="0"/>
              <a:t>  </a:t>
            </a:r>
            <a:r>
              <a:rPr lang="en-US" i="1" dirty="0" err="1" smtClean="0"/>
              <a:t>menghasilkan</a:t>
            </a:r>
            <a:r>
              <a:rPr lang="en-US" i="1" dirty="0" smtClean="0"/>
              <a:t> 2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anak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jumlah</a:t>
            </a:r>
            <a:r>
              <a:rPr lang="en-US" i="1" dirty="0" smtClean="0"/>
              <a:t> </a:t>
            </a:r>
            <a:r>
              <a:rPr lang="en-US" i="1" dirty="0" err="1" smtClean="0"/>
              <a:t>kromosom</a:t>
            </a:r>
            <a:r>
              <a:rPr lang="en-US" i="1" dirty="0" smtClean="0"/>
              <a:t> </a:t>
            </a:r>
            <a:r>
              <a:rPr lang="en-US" i="1" dirty="0" err="1" smtClean="0"/>
              <a:t>sama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induknya</a:t>
            </a:r>
            <a:r>
              <a:rPr lang="en-US" i="1" dirty="0" smtClean="0"/>
              <a:t>.</a:t>
            </a:r>
          </a:p>
          <a:p>
            <a:pPr marL="514350" indent="-514350">
              <a:buNone/>
            </a:pPr>
            <a:r>
              <a:rPr lang="en-US" i="1" dirty="0" smtClean="0"/>
              <a:t>      </a:t>
            </a:r>
            <a:r>
              <a:rPr lang="en-US" i="1" dirty="0" err="1" smtClean="0"/>
              <a:t>Contoh</a:t>
            </a:r>
            <a:r>
              <a:rPr lang="en-US" i="1" dirty="0" smtClean="0"/>
              <a:t> ; </a:t>
            </a:r>
            <a:r>
              <a:rPr lang="en-US" i="1" dirty="0" err="1" smtClean="0"/>
              <a:t>amoeba,bakteri,ganggang</a:t>
            </a:r>
            <a:r>
              <a:rPr lang="en-US" i="1" dirty="0" smtClean="0"/>
              <a:t> </a:t>
            </a:r>
            <a:r>
              <a:rPr lang="en-US" i="1" dirty="0" err="1" smtClean="0"/>
              <a:t>bersel</a:t>
            </a:r>
            <a:r>
              <a:rPr lang="en-US" i="1" dirty="0" smtClean="0"/>
              <a:t> </a:t>
            </a:r>
            <a:r>
              <a:rPr lang="en-US" i="1" dirty="0" err="1" smtClean="0"/>
              <a:t>satu</a:t>
            </a:r>
            <a:r>
              <a:rPr lang="en-US" i="1" dirty="0" smtClean="0"/>
              <a:t>.</a:t>
            </a:r>
          </a:p>
          <a:p>
            <a:pPr marL="514350" indent="-514350">
              <a:buNone/>
            </a:pPr>
            <a:r>
              <a:rPr lang="en-US" i="1" dirty="0" smtClean="0"/>
              <a:t>2. Mitosis    : </a:t>
            </a:r>
            <a:r>
              <a:rPr lang="en-US" i="1" dirty="0" err="1" smtClean="0"/>
              <a:t>yaitu</a:t>
            </a:r>
            <a:r>
              <a:rPr lang="en-US" i="1" dirty="0" smtClean="0"/>
              <a:t> </a:t>
            </a:r>
            <a:r>
              <a:rPr lang="en-US" i="1" dirty="0" err="1" smtClean="0"/>
              <a:t>pembelahan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 yang </a:t>
            </a:r>
            <a:r>
              <a:rPr lang="en-US" i="1" dirty="0" err="1" smtClean="0"/>
              <a:t>menghasilkan</a:t>
            </a:r>
            <a:r>
              <a:rPr lang="en-US" i="1" dirty="0" smtClean="0"/>
              <a:t> 2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anak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jumlah</a:t>
            </a:r>
            <a:r>
              <a:rPr lang="en-US" i="1" dirty="0" smtClean="0"/>
              <a:t> </a:t>
            </a:r>
            <a:r>
              <a:rPr lang="en-US" i="1" dirty="0" err="1" smtClean="0"/>
              <a:t>kromosom</a:t>
            </a:r>
            <a:r>
              <a:rPr lang="en-US" i="1" dirty="0" smtClean="0"/>
              <a:t> </a:t>
            </a:r>
            <a:r>
              <a:rPr lang="en-US" i="1" dirty="0" err="1" smtClean="0"/>
              <a:t>sama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jumlah</a:t>
            </a:r>
            <a:r>
              <a:rPr lang="en-US" i="1" dirty="0" smtClean="0"/>
              <a:t> </a:t>
            </a:r>
            <a:r>
              <a:rPr lang="en-US" i="1" dirty="0" err="1" smtClean="0"/>
              <a:t>kromosom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induk</a:t>
            </a:r>
            <a:r>
              <a:rPr lang="en-US" i="1" dirty="0" smtClean="0"/>
              <a:t>,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satu</a:t>
            </a:r>
            <a:r>
              <a:rPr lang="en-US" i="1" dirty="0" smtClean="0"/>
              <a:t> kali </a:t>
            </a:r>
            <a:r>
              <a:rPr lang="en-US" i="1" dirty="0" err="1" smtClean="0"/>
              <a:t>pembelahan</a:t>
            </a:r>
            <a:r>
              <a:rPr lang="en-US" i="1" dirty="0" smtClean="0"/>
              <a:t>.</a:t>
            </a:r>
          </a:p>
          <a:p>
            <a:pPr marL="514350" indent="-514350">
              <a:buNone/>
            </a:pPr>
            <a:r>
              <a:rPr lang="en-US" i="1" dirty="0" smtClean="0"/>
              <a:t>      </a:t>
            </a:r>
            <a:r>
              <a:rPr lang="en-US" i="1" dirty="0" err="1" smtClean="0"/>
              <a:t>Contoh</a:t>
            </a:r>
            <a:r>
              <a:rPr lang="en-US" i="1" dirty="0" smtClean="0"/>
              <a:t> : </a:t>
            </a:r>
            <a:r>
              <a:rPr lang="en-US" i="1" dirty="0" err="1" smtClean="0"/>
              <a:t>pembelahan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tubuh</a:t>
            </a:r>
            <a:r>
              <a:rPr lang="en-US" i="1" dirty="0" smtClean="0"/>
              <a:t>.</a:t>
            </a:r>
          </a:p>
          <a:p>
            <a:pPr marL="514350" indent="-514350">
              <a:buNone/>
            </a:pPr>
            <a:r>
              <a:rPr lang="en-US" i="1" dirty="0" smtClean="0"/>
              <a:t>3. Meiosis : </a:t>
            </a:r>
            <a:r>
              <a:rPr lang="en-US" i="1" dirty="0" err="1" smtClean="0"/>
              <a:t>yaitu</a:t>
            </a:r>
            <a:r>
              <a:rPr lang="en-US" i="1" dirty="0" smtClean="0"/>
              <a:t> </a:t>
            </a:r>
            <a:r>
              <a:rPr lang="en-US" i="1" dirty="0" err="1" smtClean="0"/>
              <a:t>pembelahan</a:t>
            </a:r>
            <a:r>
              <a:rPr lang="en-US" i="1" dirty="0" smtClean="0"/>
              <a:t> yang </a:t>
            </a:r>
            <a:r>
              <a:rPr lang="en-US" i="1" dirty="0" err="1" smtClean="0"/>
              <a:t>menghasilkan</a:t>
            </a:r>
            <a:r>
              <a:rPr lang="en-US" i="1" dirty="0" smtClean="0"/>
              <a:t> 4 </a:t>
            </a:r>
            <a:r>
              <a:rPr lang="en-US" i="1" dirty="0" err="1" smtClean="0"/>
              <a:t>buah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jumlah</a:t>
            </a:r>
            <a:r>
              <a:rPr lang="en-US" i="1" dirty="0" smtClean="0"/>
              <a:t> </a:t>
            </a:r>
            <a:r>
              <a:rPr lang="en-US" i="1" dirty="0" err="1" smtClean="0"/>
              <a:t>kromosom</a:t>
            </a:r>
            <a:r>
              <a:rPr lang="en-US" i="1" dirty="0" smtClean="0"/>
              <a:t> </a:t>
            </a:r>
            <a:r>
              <a:rPr lang="en-US" i="1" dirty="0" err="1" smtClean="0"/>
              <a:t>separuh</a:t>
            </a:r>
            <a:r>
              <a:rPr lang="en-US" i="1" dirty="0" smtClean="0"/>
              <a:t> </a:t>
            </a:r>
            <a:r>
              <a:rPr lang="en-US" i="1" dirty="0" err="1" smtClean="0"/>
              <a:t>dari</a:t>
            </a:r>
            <a:r>
              <a:rPr lang="en-US" i="1" dirty="0" smtClean="0"/>
              <a:t> </a:t>
            </a:r>
            <a:r>
              <a:rPr lang="en-US" i="1" dirty="0" err="1" smtClean="0"/>
              <a:t>jumlah</a:t>
            </a:r>
            <a:r>
              <a:rPr lang="en-US" i="1" dirty="0" smtClean="0"/>
              <a:t> </a:t>
            </a:r>
            <a:r>
              <a:rPr lang="en-US" i="1" dirty="0" err="1" smtClean="0"/>
              <a:t>kromosom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induk</a:t>
            </a:r>
            <a:r>
              <a:rPr lang="en-US" i="1" dirty="0" smtClean="0"/>
              <a:t>,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mengalami</a:t>
            </a:r>
            <a:r>
              <a:rPr lang="en-US" i="1" dirty="0" smtClean="0"/>
              <a:t> </a:t>
            </a:r>
            <a:r>
              <a:rPr lang="en-US" i="1" dirty="0" err="1" smtClean="0"/>
              <a:t>dua</a:t>
            </a:r>
            <a:r>
              <a:rPr lang="en-US" i="1" dirty="0" smtClean="0"/>
              <a:t> kali </a:t>
            </a:r>
            <a:r>
              <a:rPr lang="en-US" i="1" dirty="0" err="1" smtClean="0"/>
              <a:t>pembelahan</a:t>
            </a:r>
            <a:r>
              <a:rPr lang="en-US" i="1" dirty="0" smtClean="0"/>
              <a:t> </a:t>
            </a:r>
            <a:r>
              <a:rPr lang="en-US" i="1" dirty="0" err="1" smtClean="0"/>
              <a:t>berturut-turut</a:t>
            </a:r>
            <a:r>
              <a:rPr lang="en-US" i="1" dirty="0" smtClean="0"/>
              <a:t>.</a:t>
            </a:r>
          </a:p>
          <a:p>
            <a:pPr marL="514350" indent="-514350">
              <a:buNone/>
            </a:pPr>
            <a:r>
              <a:rPr lang="en-US" i="1" dirty="0" smtClean="0"/>
              <a:t>        </a:t>
            </a:r>
            <a:r>
              <a:rPr lang="en-US" i="1" dirty="0" err="1" smtClean="0"/>
              <a:t>Contoh</a:t>
            </a:r>
            <a:r>
              <a:rPr lang="en-US" i="1" dirty="0" smtClean="0"/>
              <a:t> : </a:t>
            </a:r>
            <a:r>
              <a:rPr lang="en-US" i="1" dirty="0" err="1" smtClean="0"/>
              <a:t>pembentukan</a:t>
            </a:r>
            <a:r>
              <a:rPr lang="en-US" i="1" dirty="0" smtClean="0"/>
              <a:t> </a:t>
            </a:r>
            <a:r>
              <a:rPr lang="en-US" i="1" dirty="0" err="1" smtClean="0"/>
              <a:t>sel</a:t>
            </a:r>
            <a:r>
              <a:rPr lang="en-US" i="1" dirty="0" smtClean="0"/>
              <a:t> </a:t>
            </a:r>
            <a:r>
              <a:rPr lang="en-US" i="1" dirty="0" err="1" smtClean="0"/>
              <a:t>kelamin</a:t>
            </a:r>
            <a:r>
              <a:rPr lang="en-US" i="1" dirty="0" smtClean="0"/>
              <a:t>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ransition>
    <p:cover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1.</a:t>
            </a:r>
            <a:r>
              <a:rPr lang="en-US" b="1" dirty="0" smtClean="0"/>
              <a:t> </a:t>
            </a:r>
            <a:r>
              <a:rPr lang="en-US" sz="3600" b="1" dirty="0" err="1" smtClean="0"/>
              <a:t>Perkembangbiakan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Tumbuhan</a:t>
            </a:r>
            <a:r>
              <a:rPr lang="en-US" dirty="0" smtClean="0"/>
              <a:t/>
            </a:r>
            <a:br>
              <a:rPr lang="en-US" dirty="0" smtClean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i="1" dirty="0" err="1" smtClean="0"/>
              <a:t>Tumbuhan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dapat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berkembang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biak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secara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generatif</a:t>
            </a:r>
            <a:r>
              <a:rPr lang="en-US" sz="3200" i="1" dirty="0" smtClean="0"/>
              <a:t>.</a:t>
            </a:r>
          </a:p>
          <a:p>
            <a:pPr marL="514350" indent="-514350">
              <a:buNone/>
            </a:pPr>
            <a:r>
              <a:rPr lang="en-US" sz="3200" i="1" dirty="0" smtClean="0"/>
              <a:t>a.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Tumbuhan</a:t>
            </a:r>
            <a:endParaRPr lang="en-US" sz="3200" i="1" dirty="0" smtClean="0"/>
          </a:p>
          <a:p>
            <a:pPr marL="514350" indent="-514350">
              <a:buNone/>
            </a:pPr>
            <a:r>
              <a:rPr lang="en-US" sz="3200" i="1" dirty="0" smtClean="0"/>
              <a:t> 	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tumbuhan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berbiji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dapat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dibbedakan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menjadi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yaitu</a:t>
            </a:r>
            <a:r>
              <a:rPr lang="en-US" sz="3200" i="1" dirty="0" smtClean="0"/>
              <a:t>:</a:t>
            </a:r>
          </a:p>
          <a:p>
            <a:pPr marL="514350" indent="-514350">
              <a:buNone/>
            </a:pPr>
            <a:r>
              <a:rPr lang="en-US" sz="3200" i="1" dirty="0" smtClean="0"/>
              <a:t>		1.perkembangbiakan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alami</a:t>
            </a:r>
            <a:r>
              <a:rPr lang="en-US" sz="3200" i="1" dirty="0" smtClean="0"/>
              <a:t> </a:t>
            </a:r>
          </a:p>
          <a:p>
            <a:pPr marL="514350" indent="-514350">
              <a:buNone/>
            </a:pPr>
            <a:r>
              <a:rPr lang="en-US" sz="3200" i="1" dirty="0" smtClean="0"/>
              <a:t>		2.perkembangbiakan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buatan</a:t>
            </a:r>
            <a:endParaRPr lang="en-US" sz="3200" i="1" dirty="0" smtClean="0"/>
          </a:p>
          <a:p>
            <a:pPr marL="514350" indent="-514350">
              <a:buNone/>
            </a:pPr>
            <a:endParaRPr lang="en-US" sz="3200" dirty="0" smtClean="0"/>
          </a:p>
          <a:p>
            <a:pPr marL="514350" indent="-514350">
              <a:buNone/>
            </a:pPr>
            <a:endParaRPr lang="en-US" sz="3200" dirty="0" smtClean="0"/>
          </a:p>
          <a:p>
            <a:pPr marL="514350" indent="-514350">
              <a:buNone/>
            </a:pPr>
            <a:endParaRPr lang="id-ID" sz="3200" dirty="0"/>
          </a:p>
        </p:txBody>
      </p:sp>
    </p:spTree>
  </p:cSld>
  <p:clrMapOvr>
    <a:masterClrMapping/>
  </p:clrMapOvr>
  <p:transition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3200" i="1" dirty="0" smtClean="0"/>
              <a:t>1.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 </a:t>
            </a:r>
            <a:r>
              <a:rPr lang="en-US" sz="3200" i="1" dirty="0" err="1" smtClean="0"/>
              <a:t>Alami</a:t>
            </a:r>
            <a:endParaRPr lang="en-US" sz="3200" i="1" dirty="0" smtClean="0"/>
          </a:p>
          <a:p>
            <a:pPr marL="514350" indent="-514350"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 </a:t>
            </a:r>
            <a:r>
              <a:rPr lang="en-US" sz="3200" i="1" dirty="0" err="1" smtClean="0"/>
              <a:t>alami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terjadi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secara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alami</a:t>
            </a:r>
            <a:r>
              <a:rPr lang="en-US" sz="3200" i="1" dirty="0" smtClean="0"/>
              <a:t> ( </a:t>
            </a:r>
            <a:r>
              <a:rPr lang="en-US" sz="3200" i="1" dirty="0" err="1" smtClean="0"/>
              <a:t>tanpa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campur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manusia</a:t>
            </a:r>
            <a:r>
              <a:rPr lang="en-US" sz="3200" i="1" dirty="0" smtClean="0"/>
              <a:t> ), </a:t>
            </a:r>
            <a:r>
              <a:rPr lang="en-US" sz="3200" i="1" dirty="0" err="1" smtClean="0"/>
              <a:t>meliputi</a:t>
            </a:r>
            <a:r>
              <a:rPr lang="en-US" sz="3200" i="1" dirty="0" smtClean="0"/>
              <a:t>:</a:t>
            </a:r>
          </a:p>
          <a:p>
            <a:pPr marL="514350" indent="-514350">
              <a:buNone/>
            </a:pPr>
            <a:r>
              <a:rPr lang="en-US" sz="3200" i="1" dirty="0" smtClean="0"/>
              <a:t>	a. </a:t>
            </a:r>
            <a:r>
              <a:rPr lang="en-US" sz="3200" i="1" dirty="0" err="1" smtClean="0"/>
              <a:t>Rhizom</a:t>
            </a:r>
            <a:r>
              <a:rPr lang="en-US" sz="3200" i="1" dirty="0" smtClean="0"/>
              <a:t> </a:t>
            </a:r>
          </a:p>
          <a:p>
            <a:pPr marL="514350" indent="-514350">
              <a:buNone/>
            </a:pPr>
            <a:r>
              <a:rPr lang="en-US" sz="3200" i="1" dirty="0" smtClean="0"/>
              <a:t>			</a:t>
            </a:r>
            <a:r>
              <a:rPr lang="en-US" sz="3200" i="1" dirty="0" err="1" smtClean="0"/>
              <a:t>rhizom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akar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rimpang</a:t>
            </a:r>
            <a:r>
              <a:rPr lang="en-US" sz="3200" i="1" dirty="0" smtClean="0"/>
              <a:t> )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akar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tumbuh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mendatar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terletak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permukaan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r>
              <a:rPr lang="en-US" sz="3200" i="1" dirty="0" smtClean="0"/>
              <a:t>.</a:t>
            </a:r>
          </a:p>
          <a:p>
            <a:pPr marL="514350" indent="-514350"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lengkuas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kunyit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sansivera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temu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lawak</a:t>
            </a:r>
            <a:r>
              <a:rPr lang="en-US" sz="3200" i="1" dirty="0" smtClean="0"/>
              <a:t>.</a:t>
            </a:r>
          </a:p>
          <a:p>
            <a:pPr marL="514350" indent="-514350">
              <a:buNone/>
            </a:pPr>
            <a:endParaRPr lang="en-US" sz="3200" dirty="0" smtClean="0"/>
          </a:p>
          <a:p>
            <a:pPr marL="514350" indent="-514350">
              <a:buNone/>
            </a:pPr>
            <a:endParaRPr lang="en-US" sz="3200" dirty="0" smtClean="0"/>
          </a:p>
          <a:p>
            <a:pPr marL="514350" indent="-514350">
              <a:buNone/>
            </a:pPr>
            <a:endParaRPr lang="id-ID" sz="3200" dirty="0"/>
          </a:p>
        </p:txBody>
      </p:sp>
    </p:spTree>
  </p:cSld>
  <p:clrMapOvr>
    <a:masterClrMapping/>
  </p:clrMapOvr>
  <p:transition>
    <p:cov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200" i="1" dirty="0" smtClean="0"/>
              <a:t>b. </a:t>
            </a:r>
            <a:r>
              <a:rPr lang="en-US" sz="3200" i="1" dirty="0" err="1" smtClean="0"/>
              <a:t>Geragih</a:t>
            </a:r>
            <a:r>
              <a:rPr lang="en-US" sz="3200" i="1" dirty="0" smtClean="0"/>
              <a:t> ( </a:t>
            </a:r>
            <a:r>
              <a:rPr lang="en-US" sz="3200" i="1" dirty="0" err="1" smtClean="0"/>
              <a:t>stolon</a:t>
            </a:r>
            <a:r>
              <a:rPr lang="en-US" sz="3200" i="1" dirty="0" smtClean="0"/>
              <a:t> )</a:t>
            </a:r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Geragih</a:t>
            </a:r>
            <a:r>
              <a:rPr lang="en-US" sz="3200" i="1" dirty="0" smtClean="0"/>
              <a:t> ( </a:t>
            </a:r>
            <a:r>
              <a:rPr lang="en-US" sz="3200" i="1" dirty="0" err="1" smtClean="0"/>
              <a:t>stolon</a:t>
            </a:r>
            <a:r>
              <a:rPr lang="en-US" sz="3200" i="1" dirty="0" smtClean="0"/>
              <a:t> )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yyang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tumbuh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menjalar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atas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atau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bawah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permukaan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arbei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pegagan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c. Tunas </a:t>
            </a:r>
            <a:r>
              <a:rPr lang="en-US" sz="3200" i="1" dirty="0" err="1" smtClean="0"/>
              <a:t>Adventif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 Tunas </a:t>
            </a:r>
            <a:r>
              <a:rPr lang="en-US" sz="3200" i="1" dirty="0" err="1" smtClean="0"/>
              <a:t>adventif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tunas yang </a:t>
            </a:r>
            <a:r>
              <a:rPr lang="en-US" sz="3200" i="1" dirty="0" err="1" smtClean="0"/>
              <a:t>tumbuh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ujung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ataupun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ketiak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daun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cocor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bebek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kesemek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sukun</a:t>
            </a:r>
            <a:r>
              <a:rPr lang="en-US" sz="3200" i="1" dirty="0" smtClean="0"/>
              <a:t>. </a:t>
            </a:r>
            <a:endParaRPr lang="id-ID" i="1" dirty="0"/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200" i="1" dirty="0" smtClean="0"/>
              <a:t>d. </a:t>
            </a:r>
            <a:r>
              <a:rPr lang="en-US" sz="3200" i="1" dirty="0" err="1" smtClean="0"/>
              <a:t>Umbi</a:t>
            </a:r>
            <a:r>
              <a:rPr lang="en-US" sz="3200" i="1" dirty="0" smtClean="0"/>
              <a:t> Lapis</a:t>
            </a:r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Umbi</a:t>
            </a:r>
            <a:r>
              <a:rPr lang="en-US" sz="3200" i="1" dirty="0" smtClean="0"/>
              <a:t> lapis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tunas yang </a:t>
            </a:r>
            <a:r>
              <a:rPr lang="en-US" sz="3200" i="1" dirty="0" err="1" smtClean="0"/>
              <a:t>mengalami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modifikasi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terdiri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atas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pendek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oleh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daun-daun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berdaging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menyerupai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sisik</a:t>
            </a:r>
            <a:r>
              <a:rPr lang="en-US" sz="3200" i="1" dirty="0" smtClean="0"/>
              <a:t>. </a:t>
            </a:r>
          </a:p>
          <a:p>
            <a:pPr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bawang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merah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bawang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putih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bakung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e. </a:t>
            </a:r>
            <a:r>
              <a:rPr lang="en-US" sz="3200" i="1" dirty="0" err="1" smtClean="0"/>
              <a:t>Umbi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Umbi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tumbuh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dalam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ujungnya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mengembung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membentuk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umbi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contohya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kentang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gembili</a:t>
            </a:r>
            <a:r>
              <a:rPr lang="en-US" sz="3200" i="1" dirty="0" smtClean="0"/>
              <a:t>.</a:t>
            </a:r>
            <a:endParaRPr lang="id-ID" i="1" dirty="0"/>
          </a:p>
        </p:txBody>
      </p:sp>
    </p:spTree>
  </p:cSld>
  <p:clrMapOvr>
    <a:masterClrMapping/>
  </p:clrMapOvr>
  <p:transition>
    <p:checke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marL="514350" indent="-514350" algn="ctr">
              <a:buNone/>
            </a:pPr>
            <a:r>
              <a:rPr lang="en-US" sz="4100" b="1" dirty="0" smtClean="0">
                <a:solidFill>
                  <a:schemeClr val="bg1"/>
                </a:solidFill>
                <a:latin typeface="Algerian" pitchFamily="82" charset="0"/>
              </a:rPr>
              <a:t>1.	ADAPTASI MORFOLOGI</a:t>
            </a:r>
          </a:p>
          <a:p>
            <a:pPr marL="514350" indent="-514350">
              <a:buNone/>
            </a:pPr>
            <a:r>
              <a:rPr lang="en-US" sz="4100" b="1" dirty="0">
                <a:solidFill>
                  <a:srgbClr val="C00000"/>
                </a:solidFill>
              </a:rPr>
              <a:t>	</a:t>
            </a:r>
            <a:r>
              <a:rPr lang="en-US" sz="4100" b="1" smtClean="0">
                <a:solidFill>
                  <a:srgbClr val="C00000"/>
                </a:solidFill>
              </a:rPr>
              <a:t>	</a:t>
            </a:r>
            <a:r>
              <a:rPr lang="en-US" sz="4600" b="1" smtClean="0">
                <a:solidFill>
                  <a:srgbClr val="C00000"/>
                </a:solidFill>
              </a:rPr>
              <a:t>Adaptasi </a:t>
            </a:r>
            <a:r>
              <a:rPr lang="en-US" sz="4600" b="1" dirty="0" err="1" smtClean="0">
                <a:solidFill>
                  <a:srgbClr val="C00000"/>
                </a:solidFill>
              </a:rPr>
              <a:t>morfologi</a:t>
            </a:r>
            <a:r>
              <a:rPr lang="en-US" sz="4600" b="1" dirty="0" smtClean="0">
                <a:solidFill>
                  <a:srgbClr val="C00000"/>
                </a:solidFill>
              </a:rPr>
              <a:t> </a:t>
            </a:r>
            <a:r>
              <a:rPr lang="en-US" sz="4600" dirty="0" err="1" smtClean="0"/>
              <a:t>adalah</a:t>
            </a:r>
            <a:r>
              <a:rPr lang="en-US" sz="4600" dirty="0" smtClean="0"/>
              <a:t> </a:t>
            </a:r>
            <a:r>
              <a:rPr lang="en-US" sz="4600" dirty="0" err="1" smtClean="0"/>
              <a:t>penyesuaian</a:t>
            </a:r>
            <a:r>
              <a:rPr lang="en-US" sz="4600" dirty="0" smtClean="0"/>
              <a:t> </a:t>
            </a:r>
            <a:r>
              <a:rPr lang="en-US" sz="4600" dirty="0" err="1" smtClean="0"/>
              <a:t>makhluk</a:t>
            </a:r>
            <a:r>
              <a:rPr lang="en-US" sz="4600" dirty="0"/>
              <a:t> </a:t>
            </a:r>
            <a:r>
              <a:rPr lang="en-US" sz="4600" dirty="0" err="1" smtClean="0"/>
              <a:t>hidup</a:t>
            </a:r>
            <a:r>
              <a:rPr lang="en-US" sz="4600" dirty="0" smtClean="0"/>
              <a:t> </a:t>
            </a:r>
            <a:r>
              <a:rPr lang="en-US" sz="4600" dirty="0" err="1" smtClean="0"/>
              <a:t>melalui</a:t>
            </a:r>
            <a:r>
              <a:rPr lang="en-US" sz="4600" dirty="0" smtClean="0"/>
              <a:t> </a:t>
            </a:r>
            <a:r>
              <a:rPr lang="en-US" sz="4600" dirty="0" err="1" smtClean="0"/>
              <a:t>perubahan</a:t>
            </a:r>
            <a:r>
              <a:rPr lang="en-US" sz="4600" dirty="0" smtClean="0"/>
              <a:t> </a:t>
            </a:r>
            <a:r>
              <a:rPr lang="en-US" sz="4600" dirty="0" err="1" smtClean="0"/>
              <a:t>bentuk</a:t>
            </a:r>
            <a:r>
              <a:rPr lang="en-US" sz="4600" dirty="0" smtClean="0"/>
              <a:t> organ </a:t>
            </a:r>
            <a:r>
              <a:rPr lang="en-US" sz="4600" dirty="0" err="1" smtClean="0"/>
              <a:t>tubuh</a:t>
            </a:r>
            <a:r>
              <a:rPr lang="en-US" sz="4600" dirty="0" smtClean="0"/>
              <a:t> yang </a:t>
            </a:r>
            <a:r>
              <a:rPr lang="en-US" sz="4600" dirty="0" err="1" smtClean="0"/>
              <a:t>berlangsung</a:t>
            </a:r>
            <a:r>
              <a:rPr lang="en-US" sz="4600" dirty="0" smtClean="0"/>
              <a:t> </a:t>
            </a:r>
            <a:r>
              <a:rPr lang="en-US" sz="4600" dirty="0" err="1" smtClean="0"/>
              <a:t>sangat</a:t>
            </a:r>
            <a:r>
              <a:rPr lang="en-US" sz="4600" dirty="0" smtClean="0"/>
              <a:t> lama </a:t>
            </a:r>
            <a:r>
              <a:rPr lang="en-US" sz="4600" dirty="0" err="1" smtClean="0"/>
              <a:t>untuk</a:t>
            </a:r>
            <a:r>
              <a:rPr lang="en-US" sz="4600" dirty="0" smtClean="0"/>
              <a:t> </a:t>
            </a:r>
            <a:r>
              <a:rPr lang="en-US" sz="4600" dirty="0" err="1" smtClean="0"/>
              <a:t>kelangsungan</a:t>
            </a:r>
            <a:r>
              <a:rPr lang="en-US" sz="4600" dirty="0" smtClean="0"/>
              <a:t> </a:t>
            </a:r>
            <a:r>
              <a:rPr lang="en-US" sz="4600" dirty="0" err="1" smtClean="0"/>
              <a:t>hidupnya</a:t>
            </a:r>
            <a:r>
              <a:rPr lang="en-US" sz="4600" dirty="0" smtClean="0"/>
              <a:t>. </a:t>
            </a:r>
            <a:r>
              <a:rPr lang="en-US" sz="4600" dirty="0" err="1" smtClean="0"/>
              <a:t>Adaptasi</a:t>
            </a:r>
            <a:r>
              <a:rPr lang="en-US" sz="4600" dirty="0" smtClean="0"/>
              <a:t> </a:t>
            </a:r>
            <a:r>
              <a:rPr lang="en-US" sz="4600" dirty="0" err="1" smtClean="0"/>
              <a:t>morfologi</a:t>
            </a:r>
            <a:r>
              <a:rPr lang="en-US" sz="4600" dirty="0" smtClean="0"/>
              <a:t>  </a:t>
            </a:r>
            <a:r>
              <a:rPr lang="en-US" sz="4600" dirty="0" err="1" smtClean="0"/>
              <a:t>merupakan</a:t>
            </a:r>
            <a:r>
              <a:rPr lang="en-US" sz="4600" dirty="0" smtClean="0"/>
              <a:t> </a:t>
            </a:r>
            <a:r>
              <a:rPr lang="en-US" sz="4600" dirty="0" err="1" smtClean="0"/>
              <a:t>bentuk</a:t>
            </a:r>
            <a:r>
              <a:rPr lang="en-US" sz="4600" dirty="0" smtClean="0"/>
              <a:t> </a:t>
            </a:r>
            <a:r>
              <a:rPr lang="en-US" sz="4600" dirty="0" err="1" smtClean="0"/>
              <a:t>adaptasi</a:t>
            </a:r>
            <a:r>
              <a:rPr lang="en-US" sz="4600" dirty="0" smtClean="0"/>
              <a:t> yang </a:t>
            </a:r>
            <a:r>
              <a:rPr lang="en-US" sz="4600" dirty="0" err="1" smtClean="0"/>
              <a:t>mudah</a:t>
            </a:r>
            <a:r>
              <a:rPr lang="en-US" sz="4600" dirty="0" smtClean="0"/>
              <a:t>   </a:t>
            </a:r>
            <a:r>
              <a:rPr lang="en-US" sz="4600" dirty="0" err="1" smtClean="0"/>
              <a:t>diamati</a:t>
            </a:r>
            <a:r>
              <a:rPr lang="en-US" sz="4600" dirty="0" smtClean="0"/>
              <a:t> </a:t>
            </a:r>
            <a:r>
              <a:rPr lang="en-US" sz="4600" dirty="0" err="1" smtClean="0"/>
              <a:t>baik</a:t>
            </a:r>
            <a:r>
              <a:rPr lang="en-US" sz="4600" dirty="0" smtClean="0"/>
              <a:t> </a:t>
            </a:r>
            <a:r>
              <a:rPr lang="en-US" sz="4600" dirty="0" err="1" smtClean="0"/>
              <a:t>pada</a:t>
            </a:r>
            <a:r>
              <a:rPr lang="en-US" sz="4600" dirty="0" smtClean="0"/>
              <a:t> </a:t>
            </a:r>
            <a:r>
              <a:rPr lang="en-US" sz="4600" dirty="0" err="1" smtClean="0"/>
              <a:t>hewan</a:t>
            </a:r>
            <a:r>
              <a:rPr lang="en-US" sz="4600" dirty="0" smtClean="0"/>
              <a:t> </a:t>
            </a:r>
            <a:r>
              <a:rPr lang="en-US" sz="4600" dirty="0" err="1" smtClean="0"/>
              <a:t>maupun</a:t>
            </a:r>
            <a:r>
              <a:rPr lang="en-US" sz="4600" dirty="0" smtClean="0"/>
              <a:t> </a:t>
            </a:r>
            <a:r>
              <a:rPr lang="en-US" sz="4600" dirty="0" err="1" smtClean="0"/>
              <a:t>tumbuhan</a:t>
            </a:r>
            <a:r>
              <a:rPr lang="en-US" sz="4600" dirty="0" smtClean="0"/>
              <a:t> </a:t>
            </a:r>
            <a:r>
              <a:rPr lang="en-US" sz="4600" dirty="0" err="1" smtClean="0"/>
              <a:t>karena</a:t>
            </a:r>
            <a:r>
              <a:rPr lang="en-US" sz="4600" dirty="0" smtClean="0"/>
              <a:t> </a:t>
            </a:r>
            <a:r>
              <a:rPr lang="en-US" sz="4600" dirty="0" err="1" smtClean="0"/>
              <a:t>tampak</a:t>
            </a:r>
            <a:r>
              <a:rPr lang="en-US" sz="4600" dirty="0" smtClean="0"/>
              <a:t> </a:t>
            </a:r>
            <a:r>
              <a:rPr lang="en-US" sz="4600" dirty="0" err="1" smtClean="0"/>
              <a:t>dari</a:t>
            </a:r>
            <a:r>
              <a:rPr lang="en-US" sz="4600" dirty="0" smtClean="0"/>
              <a:t> </a:t>
            </a:r>
            <a:r>
              <a:rPr lang="en-US" sz="4600" dirty="0" err="1" smtClean="0"/>
              <a:t>luar</a:t>
            </a:r>
            <a:r>
              <a:rPr lang="en-US" sz="4600" dirty="0" smtClean="0"/>
              <a:t>.</a:t>
            </a:r>
            <a:endParaRPr lang="en-US" sz="4100" dirty="0" smtClean="0"/>
          </a:p>
          <a:p>
            <a:pPr marL="514350" indent="-514350">
              <a:buNone/>
            </a:pPr>
            <a:r>
              <a:rPr lang="en-US" sz="3200" i="1" dirty="0" smtClean="0"/>
              <a:t> 	   		  </a:t>
            </a:r>
          </a:p>
          <a:p>
            <a:pPr marL="514350" indent="-514350">
              <a:buNone/>
            </a:pPr>
            <a:endParaRPr lang="id-ID" sz="3200" dirty="0"/>
          </a:p>
        </p:txBody>
      </p:sp>
    </p:spTree>
  </p:cSld>
  <p:clrMapOvr>
    <a:masterClrMapping/>
  </p:clrMapOvr>
  <p:transition>
    <p:newsflash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200" i="1" dirty="0" smtClean="0"/>
              <a:t>f. </a:t>
            </a:r>
            <a:r>
              <a:rPr lang="en-US" sz="3200" i="1" dirty="0" err="1" smtClean="0"/>
              <a:t>Umbi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Akar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Umbi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akar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akar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berubah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fungsi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menyimpan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cadangan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makanan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dahlia.</a:t>
            </a:r>
          </a:p>
          <a:p>
            <a:pPr>
              <a:buNone/>
            </a:pPr>
            <a:r>
              <a:rPr lang="en-US" sz="3200" i="1" dirty="0" smtClean="0"/>
              <a:t>	g. Tunas</a:t>
            </a:r>
          </a:p>
          <a:p>
            <a:pPr>
              <a:buNone/>
            </a:pPr>
            <a:r>
              <a:rPr lang="en-US" sz="3200" i="1" dirty="0" smtClean="0"/>
              <a:t>		 Tunas yang </a:t>
            </a:r>
            <a:r>
              <a:rPr lang="en-US" sz="3200" i="1" dirty="0" err="1" smtClean="0"/>
              <a:t>berfungsi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saebagai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secara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vegetatif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tunas yang </a:t>
            </a:r>
            <a:r>
              <a:rPr lang="en-US" sz="3200" i="1" dirty="0" err="1" smtClean="0"/>
              <a:t>tumbuh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pangkal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bersembunyi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didalam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r>
              <a:rPr lang="en-US" sz="3200" i="1" dirty="0" smtClean="0"/>
              <a:t>. </a:t>
            </a:r>
            <a:endParaRPr lang="id-ID" i="1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i="1" dirty="0" smtClean="0"/>
              <a:t>2. </a:t>
            </a:r>
            <a:r>
              <a:rPr lang="en-US" sz="2600" i="1" dirty="0" err="1" smtClean="0"/>
              <a:t>Perkembangan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Vegetatif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Buatan</a:t>
            </a:r>
            <a:endParaRPr lang="en-US" sz="2600" i="1" dirty="0" smtClean="0"/>
          </a:p>
          <a:p>
            <a:pPr>
              <a:buNone/>
            </a:pPr>
            <a:r>
              <a:rPr lang="en-US" sz="2600" i="1" dirty="0" smtClean="0"/>
              <a:t>		</a:t>
            </a:r>
            <a:r>
              <a:rPr lang="en-US" sz="2600" i="1" dirty="0" err="1" smtClean="0"/>
              <a:t>perkembangan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vegetatif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buatan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adalah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perkembangan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dengan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bantuan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manusia</a:t>
            </a:r>
            <a:r>
              <a:rPr lang="en-US" sz="2600" i="1" dirty="0" smtClean="0"/>
              <a:t>. </a:t>
            </a:r>
            <a:r>
              <a:rPr lang="en-US" sz="2600" i="1" dirty="0" err="1" smtClean="0"/>
              <a:t>Contoh-contoh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vegetatif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buatan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yaitu</a:t>
            </a:r>
            <a:r>
              <a:rPr lang="en-US" sz="2600" i="1" dirty="0" smtClean="0"/>
              <a:t>:</a:t>
            </a:r>
          </a:p>
          <a:p>
            <a:pPr>
              <a:buNone/>
            </a:pPr>
            <a:r>
              <a:rPr lang="en-US" sz="2600" i="1" dirty="0" smtClean="0"/>
              <a:t>	a. </a:t>
            </a:r>
            <a:r>
              <a:rPr lang="en-US" sz="2600" i="1" dirty="0" err="1" smtClean="0"/>
              <a:t>Setek</a:t>
            </a:r>
            <a:endParaRPr lang="en-US" sz="2600" i="1" dirty="0" smtClean="0"/>
          </a:p>
          <a:p>
            <a:pPr>
              <a:buNone/>
            </a:pPr>
            <a:r>
              <a:rPr lang="en-US" sz="2600" i="1" dirty="0" smtClean="0"/>
              <a:t>		</a:t>
            </a:r>
            <a:r>
              <a:rPr lang="en-US" sz="2600" i="1" dirty="0" err="1" smtClean="0"/>
              <a:t>setek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adalah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pemisahan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atau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pemotongan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bagian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tanaman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untuk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menghasilkan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tanaman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baru</a:t>
            </a:r>
            <a:r>
              <a:rPr lang="en-US" sz="2600" i="1" dirty="0" smtClean="0"/>
              <a:t>. </a:t>
            </a:r>
            <a:r>
              <a:rPr lang="en-US" sz="2600" i="1" dirty="0" err="1" smtClean="0"/>
              <a:t>Setek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dibedakan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menjadi</a:t>
            </a:r>
            <a:r>
              <a:rPr lang="en-US" sz="2600" i="1" dirty="0" smtClean="0"/>
              <a:t> 2 </a:t>
            </a:r>
            <a:r>
              <a:rPr lang="en-US" sz="2600" i="1" dirty="0" err="1" smtClean="0"/>
              <a:t>yaitu</a:t>
            </a:r>
            <a:r>
              <a:rPr lang="en-US" sz="2600" i="1" dirty="0" smtClean="0"/>
              <a:t>: </a:t>
            </a:r>
          </a:p>
          <a:p>
            <a:pPr>
              <a:buNone/>
            </a:pPr>
            <a:r>
              <a:rPr lang="en-US" sz="2600" i="1" dirty="0" smtClean="0"/>
              <a:t>	1. </a:t>
            </a:r>
            <a:r>
              <a:rPr lang="en-US" sz="2600" i="1" dirty="0" err="1" smtClean="0"/>
              <a:t>setek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daun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dilakukan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dengan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menanam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daun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atau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potongan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daun</a:t>
            </a:r>
            <a:r>
              <a:rPr lang="en-US" sz="2600" i="1" dirty="0" smtClean="0"/>
              <a:t>.</a:t>
            </a:r>
          </a:p>
          <a:p>
            <a:pPr>
              <a:buNone/>
            </a:pPr>
            <a:r>
              <a:rPr lang="en-US" sz="2600" i="1" dirty="0" smtClean="0"/>
              <a:t>	</a:t>
            </a:r>
            <a:r>
              <a:rPr lang="en-US" sz="2600" i="1" dirty="0" err="1" smtClean="0"/>
              <a:t>concohnya</a:t>
            </a:r>
            <a:r>
              <a:rPr lang="en-US" sz="2600" i="1" dirty="0" smtClean="0"/>
              <a:t>: </a:t>
            </a:r>
            <a:r>
              <a:rPr lang="en-US" sz="2600" i="1" dirty="0" err="1" smtClean="0"/>
              <a:t>pada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tumbuhan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bogania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cocor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bebek</a:t>
            </a:r>
            <a:r>
              <a:rPr lang="en-US" sz="2600" i="1" dirty="0" smtClean="0"/>
              <a:t>.</a:t>
            </a:r>
          </a:p>
          <a:p>
            <a:pPr>
              <a:buNone/>
            </a:pPr>
            <a:r>
              <a:rPr lang="en-US" sz="2600" i="1" dirty="0" smtClean="0"/>
              <a:t>	2. </a:t>
            </a:r>
            <a:r>
              <a:rPr lang="en-US" sz="2600" i="1" dirty="0" err="1" smtClean="0"/>
              <a:t>setek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batang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dilakukan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dengan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menanam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bagian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atau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cabang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tanaman</a:t>
            </a:r>
            <a:r>
              <a:rPr lang="en-US" sz="2600" i="1" dirty="0" smtClean="0"/>
              <a:t> yang </a:t>
            </a:r>
            <a:r>
              <a:rPr lang="en-US" sz="2600" i="1" dirty="0" err="1" smtClean="0"/>
              <a:t>sudah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cukup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umurnya</a:t>
            </a:r>
            <a:r>
              <a:rPr lang="en-US" sz="2600" i="1" dirty="0" smtClean="0"/>
              <a:t>.</a:t>
            </a:r>
          </a:p>
          <a:p>
            <a:pPr>
              <a:buNone/>
            </a:pPr>
            <a:r>
              <a:rPr lang="en-US" sz="2600" i="1" dirty="0" smtClean="0"/>
              <a:t>	</a:t>
            </a:r>
            <a:r>
              <a:rPr lang="en-US" sz="2600" i="1" dirty="0" err="1" smtClean="0"/>
              <a:t>contohnya</a:t>
            </a:r>
            <a:r>
              <a:rPr lang="en-US" sz="2600" i="1" dirty="0" smtClean="0"/>
              <a:t>: </a:t>
            </a:r>
            <a:r>
              <a:rPr lang="en-US" sz="2600" i="1" dirty="0" err="1" smtClean="0"/>
              <a:t>pada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tumbuhan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ketela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pohon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sirih,mawar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dan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waru</a:t>
            </a:r>
            <a:endParaRPr lang="en-US" sz="2600" i="1" dirty="0" smtClean="0"/>
          </a:p>
          <a:p>
            <a:pPr>
              <a:buNone/>
            </a:pPr>
            <a:r>
              <a:rPr lang="en-US" sz="2600" dirty="0" smtClean="0"/>
              <a:t>	</a:t>
            </a:r>
          </a:p>
        </p:txBody>
      </p:sp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i="1" dirty="0" smtClean="0"/>
              <a:t>b. </a:t>
            </a:r>
            <a:r>
              <a:rPr lang="en-US" sz="3200" i="1" dirty="0" err="1" smtClean="0"/>
              <a:t>Mencangkok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Mencangkok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biasanya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dilakukan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pohon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buah-buahan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ciontohnya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tumbuhan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mangga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jambu</a:t>
            </a:r>
            <a:r>
              <a:rPr lang="en-US" sz="3200" i="1" dirty="0" smtClean="0"/>
              <a:t> air, </a:t>
            </a:r>
            <a:r>
              <a:rPr lang="en-US" sz="3200" i="1" dirty="0" err="1" smtClean="0"/>
              <a:t>rambutan</a:t>
            </a:r>
            <a:r>
              <a:rPr lang="en-US" sz="3200" i="1" dirty="0" smtClean="0"/>
              <a:t> </a:t>
            </a:r>
          </a:p>
          <a:p>
            <a:pPr>
              <a:buNone/>
            </a:pPr>
            <a:r>
              <a:rPr lang="en-US" sz="3200" i="1" dirty="0" smtClean="0"/>
              <a:t>	c. </a:t>
            </a:r>
            <a:r>
              <a:rPr lang="en-US" sz="3200" i="1" dirty="0" err="1" smtClean="0"/>
              <a:t>Menempel</a:t>
            </a:r>
            <a:r>
              <a:rPr lang="en-US" sz="3200" i="1" dirty="0" smtClean="0"/>
              <a:t> ( </a:t>
            </a:r>
            <a:r>
              <a:rPr lang="en-US" sz="3200" i="1" dirty="0" err="1" smtClean="0"/>
              <a:t>okulasi</a:t>
            </a:r>
            <a:r>
              <a:rPr lang="en-US" sz="3200" i="1" dirty="0" smtClean="0"/>
              <a:t> )</a:t>
            </a:r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Menempel</a:t>
            </a:r>
            <a:r>
              <a:rPr lang="en-US" sz="3200" i="1" dirty="0" smtClean="0"/>
              <a:t> ( </a:t>
            </a:r>
            <a:r>
              <a:rPr lang="en-US" sz="3200" i="1" dirty="0" err="1" smtClean="0"/>
              <a:t>okulasi</a:t>
            </a:r>
            <a:r>
              <a:rPr lang="en-US" sz="3200" i="1" dirty="0" smtClean="0"/>
              <a:t> )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menggabungkan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bagian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berbeda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mendapatkan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dengan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mutu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lebih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baik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bagian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bawah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berasal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mangga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rasanya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asam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tetapi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memiliki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akar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kuat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bagian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atas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berasal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mangga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rasanya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manis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tetapi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akarnya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kurang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kuat</a:t>
            </a:r>
            <a:r>
              <a:rPr lang="en-US" sz="3200" i="1" dirty="0" smtClean="0"/>
              <a:t>.</a:t>
            </a:r>
            <a:endParaRPr lang="id-ID" sz="3200" i="1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i="1" dirty="0" smtClean="0"/>
              <a:t>d. </a:t>
            </a:r>
            <a:r>
              <a:rPr lang="en-US" sz="3200" i="1" dirty="0" err="1" smtClean="0"/>
              <a:t>Mengenten</a:t>
            </a:r>
            <a:r>
              <a:rPr lang="en-US" sz="3200" i="1" dirty="0" smtClean="0"/>
              <a:t> ( </a:t>
            </a:r>
            <a:r>
              <a:rPr lang="en-US" sz="3200" i="1" dirty="0" err="1" smtClean="0"/>
              <a:t>Menyambung</a:t>
            </a:r>
            <a:r>
              <a:rPr lang="en-US" sz="3200" i="1" dirty="0" smtClean="0"/>
              <a:t> )</a:t>
            </a:r>
          </a:p>
          <a:p>
            <a:pPr>
              <a:buNone/>
            </a:pPr>
            <a:r>
              <a:rPr lang="en-US" sz="3200" i="1" dirty="0" smtClean="0"/>
              <a:t>		  </a:t>
            </a:r>
            <a:r>
              <a:rPr lang="en-US" sz="3200" i="1" dirty="0" err="1" smtClean="0"/>
              <a:t>tujuan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utama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mengenten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sama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dengan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okulasi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yaitu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menggabungkan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mendapatkan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baru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mutunya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lebih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baik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Kalau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menempel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 </a:t>
            </a:r>
            <a:r>
              <a:rPr lang="en-US" sz="3200" i="1" dirty="0" err="1" smtClean="0"/>
              <a:t>menggabungkan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dengan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kulit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mengandung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mata</a:t>
            </a:r>
            <a:r>
              <a:rPr lang="en-US" sz="3200" i="1" dirty="0" smtClean="0"/>
              <a:t> tunas, </a:t>
            </a:r>
            <a:r>
              <a:rPr lang="en-US" sz="3200" i="1" dirty="0" err="1" smtClean="0"/>
              <a:t>mengenten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menggabung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batang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dengan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cabang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lain yang </a:t>
            </a:r>
            <a:r>
              <a:rPr lang="en-US" sz="3200" i="1" dirty="0" err="1" smtClean="0"/>
              <a:t>buahnya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sudah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diketahui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kualitasnya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e. </a:t>
            </a:r>
            <a:r>
              <a:rPr lang="en-US" sz="3200" i="1" dirty="0" err="1" smtClean="0"/>
              <a:t>merunduk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cara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merunduk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dilakukan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dengan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merundukkan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membenglokkan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cabang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sampai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kemudian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ditimbun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  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tanaman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alamanda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apel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kaca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piring</a:t>
            </a:r>
            <a:endParaRPr lang="id-ID" sz="3200" i="1" dirty="0"/>
          </a:p>
        </p:txBody>
      </p:sp>
    </p:spTree>
  </p:cSld>
  <p:clrMapOvr>
    <a:masterClrMapping/>
  </p:clrMapOvr>
  <p:transition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i="1" dirty="0" smtClean="0"/>
              <a:t>b.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Generatif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Dalam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ini</a:t>
            </a:r>
            <a:r>
              <a:rPr lang="en-US" sz="3200" i="1" dirty="0" smtClean="0"/>
              <a:t> organ yang </a:t>
            </a:r>
            <a:r>
              <a:rPr lang="en-US" sz="3200" i="1" dirty="0" err="1" smtClean="0"/>
              <a:t>berperan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bunga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 </a:t>
            </a:r>
            <a:r>
              <a:rPr lang="en-US" sz="3200" i="1" dirty="0" err="1" smtClean="0"/>
              <a:t>generatif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tumbuhan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melibatkan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proses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yaitu</a:t>
            </a:r>
            <a:r>
              <a:rPr lang="en-US" sz="3200" i="1" dirty="0" smtClean="0"/>
              <a:t>:</a:t>
            </a:r>
          </a:p>
          <a:p>
            <a:pPr>
              <a:buNone/>
            </a:pPr>
            <a:r>
              <a:rPr lang="en-US" sz="3200" i="1" dirty="0" smtClean="0"/>
              <a:t>	1) </a:t>
            </a:r>
            <a:r>
              <a:rPr lang="en-US" sz="3200" i="1" dirty="0" err="1" smtClean="0"/>
              <a:t>Penyerbukan</a:t>
            </a:r>
            <a:r>
              <a:rPr lang="en-US" sz="3200" i="1" dirty="0" smtClean="0"/>
              <a:t> </a:t>
            </a:r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tumbuhan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biji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tertutup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Angiospermae</a:t>
            </a:r>
            <a:r>
              <a:rPr lang="en-US" sz="3200" i="1" dirty="0" smtClean="0"/>
              <a:t>), </a:t>
            </a:r>
            <a:r>
              <a:rPr lang="en-US" sz="3200" i="1" dirty="0" err="1" smtClean="0"/>
              <a:t>penyerbukan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peristiwa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jatuhnya</a:t>
            </a:r>
            <a:r>
              <a:rPr lang="en-US" sz="3200" i="1" dirty="0" smtClean="0"/>
              <a:t>/</a:t>
            </a:r>
            <a:r>
              <a:rPr lang="en-US" sz="3200" i="1" dirty="0" err="1" smtClean="0"/>
              <a:t>melekatnya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serbuk</a:t>
            </a:r>
            <a:r>
              <a:rPr lang="en-US" sz="3200" i="1" dirty="0" smtClean="0"/>
              <a:t> sari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kepala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putik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Sedangkan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tumbuhan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biji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tertutup</a:t>
            </a:r>
            <a:r>
              <a:rPr lang="en-US" sz="3200" i="1" dirty="0" smtClean="0"/>
              <a:t> ( </a:t>
            </a:r>
            <a:r>
              <a:rPr lang="en-US" sz="3200" i="1" dirty="0" err="1" smtClean="0"/>
              <a:t>Gymnospermae</a:t>
            </a:r>
            <a:r>
              <a:rPr lang="en-US" sz="3200" i="1" dirty="0" smtClean="0"/>
              <a:t> ) yang </a:t>
            </a:r>
            <a:r>
              <a:rPr lang="en-US" sz="3200" i="1" dirty="0" err="1" smtClean="0"/>
              <a:t>disebut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penyerbukan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melekatnya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serbuk</a:t>
            </a:r>
            <a:r>
              <a:rPr lang="en-US" sz="3200" i="1" dirty="0" smtClean="0"/>
              <a:t> sari </a:t>
            </a:r>
            <a:r>
              <a:rPr lang="en-US" sz="3200" i="1" dirty="0" err="1" smtClean="0"/>
              <a:t>langsung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bakal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biji</a:t>
            </a:r>
            <a:r>
              <a:rPr lang="en-US" sz="3200" i="1" dirty="0" smtClean="0"/>
              <a:t>.</a:t>
            </a:r>
            <a:endParaRPr lang="id-ID" sz="3200" i="1" dirty="0"/>
          </a:p>
        </p:txBody>
      </p:sp>
    </p:spTree>
  </p:cSld>
  <p:clrMapOvr>
    <a:masterClrMapping/>
  </p:clrMapOvr>
  <p:transition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200" i="1" dirty="0" smtClean="0"/>
              <a:t>2) </a:t>
            </a:r>
            <a:r>
              <a:rPr lang="en-US" sz="3600" i="1" dirty="0" err="1" smtClean="0"/>
              <a:t>Pembuahan</a:t>
            </a:r>
            <a:endParaRPr lang="en-US" sz="3600" i="1" dirty="0" smtClean="0"/>
          </a:p>
          <a:p>
            <a:pPr>
              <a:buNone/>
            </a:pPr>
            <a:r>
              <a:rPr lang="en-US" sz="3600" i="1" dirty="0" smtClean="0"/>
              <a:t>		yang </a:t>
            </a:r>
            <a:r>
              <a:rPr lang="en-US" sz="3600" i="1" dirty="0" err="1" smtClean="0"/>
              <a:t>dimaksut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pembuahan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itu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adalah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proses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peleburan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antara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kelamin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jantan</a:t>
            </a:r>
            <a:r>
              <a:rPr lang="en-US" sz="3600" i="1" dirty="0" smtClean="0"/>
              <a:t> (</a:t>
            </a:r>
            <a:r>
              <a:rPr lang="en-US" sz="3600" i="1" dirty="0" err="1" smtClean="0"/>
              <a:t>sperma</a:t>
            </a:r>
            <a:r>
              <a:rPr lang="en-US" sz="3600" i="1" dirty="0" smtClean="0"/>
              <a:t>)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kelamin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betina</a:t>
            </a:r>
            <a:r>
              <a:rPr lang="en-US" sz="3600" i="1" dirty="0" smtClean="0"/>
              <a:t> (</a:t>
            </a:r>
            <a:r>
              <a:rPr lang="en-US" sz="3600" i="1" dirty="0" err="1" smtClean="0"/>
              <a:t>sel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telur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atau</a:t>
            </a:r>
            <a:r>
              <a:rPr lang="en-US" sz="3600" i="1" dirty="0" smtClean="0"/>
              <a:t> ovum). </a:t>
            </a:r>
            <a:r>
              <a:rPr lang="en-US" sz="3600" i="1" dirty="0" err="1" smtClean="0"/>
              <a:t>Pembuahan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Angiospermae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berlangsung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ruang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bakal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biji</a:t>
            </a:r>
            <a:r>
              <a:rPr lang="en-US" sz="3600" i="1" dirty="0" smtClean="0"/>
              <a:t>. </a:t>
            </a:r>
            <a:endParaRPr lang="id-ID" sz="3600" i="1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9906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Perbedaan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perkembangan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generatif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vegetatif</a:t>
            </a:r>
            <a:endParaRPr lang="id-ID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Tabel tentang perbedaan antara perkembangan generatif dengan vegetatif</a:t>
            </a:r>
          </a:p>
          <a:p>
            <a:endParaRPr lang="en-US" smtClean="0"/>
          </a:p>
          <a:p>
            <a:endParaRPr lang="id-ID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552873"/>
          <a:ext cx="9144000" cy="704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6433"/>
                <a:gridCol w="2838490"/>
                <a:gridCol w="2579077"/>
              </a:tblGrid>
              <a:tr h="1718911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Jenis</a:t>
                      </a:r>
                      <a:r>
                        <a:rPr lang="en-US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6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perkembangbiakan</a:t>
                      </a:r>
                      <a:endParaRPr lang="id-ID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keuntungan</a:t>
                      </a:r>
                      <a:endParaRPr lang="id-ID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kerugian</a:t>
                      </a:r>
                      <a:endParaRPr lang="id-ID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012030">
                <a:tc>
                  <a:txBody>
                    <a:bodyPr/>
                    <a:lstStyle/>
                    <a:p>
                      <a:r>
                        <a:rPr kumimoji="0" lang="en-US" sz="2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Generatif</a:t>
                      </a:r>
                      <a:endParaRPr kumimoji="0" lang="id-ID" sz="2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tidak</a:t>
                      </a:r>
                      <a:r>
                        <a:rPr lang="en-US" sz="2800" dirty="0" smtClean="0"/>
                        <a:t> </a:t>
                      </a:r>
                      <a:r>
                        <a:rPr kumimoji="0" lang="en-US" sz="2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mudah</a:t>
                      </a:r>
                      <a:r>
                        <a:rPr kumimoji="0" lang="en-US" sz="2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tum</a:t>
                      </a:r>
                      <a:r>
                        <a:rPr lang="en-US" sz="2800" dirty="0" err="1" smtClean="0"/>
                        <a:t>bang</a:t>
                      </a:r>
                      <a:endParaRPr lang="id-ID" sz="2800" dirty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tidak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mudah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terserang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penyakit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 lama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untuk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menghasilkan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buah</a:t>
                      </a:r>
                      <a:endParaRPr lang="id-ID" sz="2800" dirty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  </a:t>
                      </a:r>
                      <a:r>
                        <a:rPr lang="en-US" sz="2800" baseline="0" dirty="0" err="1" smtClean="0"/>
                        <a:t>sifat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anak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belum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tentu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sama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dengan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induk</a:t>
                      </a:r>
                      <a:endParaRPr lang="id-ID" sz="2800" dirty="0"/>
                    </a:p>
                  </a:txBody>
                  <a:tcPr/>
                </a:tc>
              </a:tr>
              <a:tr h="2177012">
                <a:tc>
                  <a:txBody>
                    <a:bodyPr/>
                    <a:lstStyle/>
                    <a:p>
                      <a:r>
                        <a:rPr kumimoji="0" lang="en-US" sz="2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Vegetatif</a:t>
                      </a:r>
                      <a:endParaRPr kumimoji="0" lang="id-ID" sz="2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waktu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berbuah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cepat</a:t>
                      </a:r>
                      <a:endParaRPr lang="id-ID" sz="2800" dirty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sifat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anak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sama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dengan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sifat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induknya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mudah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tumbang</a:t>
                      </a:r>
                      <a:endParaRPr lang="id-ID" sz="2800" dirty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mudah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diserang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penyakit</a:t>
                      </a:r>
                      <a:endParaRPr lang="id-ID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sh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Perbedaan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perkembangbiakan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generatif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vegetatif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386840"/>
          <a:ext cx="9144000" cy="5307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438400"/>
                <a:gridCol w="3733800"/>
                <a:gridCol w="2286000"/>
              </a:tblGrid>
              <a:tr h="712601">
                <a:tc rowSpan="2"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 </a:t>
                      </a:r>
                      <a:endParaRPr lang="id-ID" sz="3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Faktor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pembeda</a:t>
                      </a:r>
                      <a:r>
                        <a:rPr lang="en-US" sz="3200" dirty="0" smtClean="0"/>
                        <a:t> </a:t>
                      </a:r>
                      <a:endParaRPr lang="id-ID" sz="3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Reproduksi</a:t>
                      </a:r>
                      <a:r>
                        <a:rPr lang="en-US" sz="3200" dirty="0" smtClean="0"/>
                        <a:t> </a:t>
                      </a:r>
                      <a:endParaRPr lang="id-ID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712601">
                <a:tc v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Generatif</a:t>
                      </a:r>
                      <a:r>
                        <a:rPr lang="en-US" sz="2800" dirty="0" smtClean="0"/>
                        <a:t> 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Vegetatif</a:t>
                      </a:r>
                      <a:r>
                        <a:rPr lang="en-US" sz="2800" dirty="0" smtClean="0"/>
                        <a:t> </a:t>
                      </a:r>
                      <a:endParaRPr lang="id-ID" sz="2800" dirty="0"/>
                    </a:p>
                  </a:txBody>
                  <a:tcPr/>
                </a:tc>
              </a:tr>
              <a:tr h="71260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1.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Induk</a:t>
                      </a:r>
                      <a:r>
                        <a:rPr lang="en-US" sz="2800" dirty="0" smtClean="0"/>
                        <a:t> 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Satu</a:t>
                      </a:r>
                      <a:r>
                        <a:rPr lang="en-US" sz="2800" baseline="0" dirty="0" smtClean="0"/>
                        <a:t> 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Dua</a:t>
                      </a:r>
                      <a:r>
                        <a:rPr lang="en-US" sz="2800" dirty="0" smtClean="0"/>
                        <a:t> </a:t>
                      </a:r>
                      <a:endParaRPr lang="id-ID" sz="2800" dirty="0"/>
                    </a:p>
                  </a:txBody>
                  <a:tcPr/>
                </a:tc>
              </a:tr>
              <a:tr h="1247054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2.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Asal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keturunan</a:t>
                      </a:r>
                      <a:r>
                        <a:rPr lang="en-US" sz="2800" dirty="0" smtClean="0"/>
                        <a:t> 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Bagian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tubuh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induknya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Peleburan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gamet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jantan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dan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betina</a:t>
                      </a:r>
                      <a:endParaRPr lang="id-ID" sz="2800" dirty="0"/>
                    </a:p>
                  </a:txBody>
                  <a:tcPr/>
                </a:tc>
              </a:tr>
              <a:tr h="1781504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3.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Sirat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keturunan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Sama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dengan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induknya</a:t>
                      </a:r>
                      <a:r>
                        <a:rPr lang="en-US" sz="2800" dirty="0" smtClean="0"/>
                        <a:t> 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Bervariasi</a:t>
                      </a:r>
                      <a:r>
                        <a:rPr lang="en-US" sz="2800" dirty="0" smtClean="0"/>
                        <a:t> (</a:t>
                      </a:r>
                      <a:r>
                        <a:rPr lang="en-US" sz="2800" dirty="0" err="1" smtClean="0"/>
                        <a:t>perpaduan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sifat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kedua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induknya</a:t>
                      </a:r>
                      <a:r>
                        <a:rPr lang="en-US" sz="2800" dirty="0" smtClean="0"/>
                        <a:t>)</a:t>
                      </a:r>
                      <a:endParaRPr lang="id-ID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i="1" dirty="0" smtClean="0"/>
              <a:t>2. </a:t>
            </a:r>
            <a:r>
              <a:rPr lang="en-US" i="1" dirty="0" err="1" smtClean="0"/>
              <a:t>Perkembangabiakan</a:t>
            </a:r>
            <a:r>
              <a:rPr lang="en-US" i="1" dirty="0" smtClean="0"/>
              <a:t> </a:t>
            </a:r>
            <a:r>
              <a:rPr lang="en-US" i="1" dirty="0" err="1" smtClean="0"/>
              <a:t>Hewan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	a. </a:t>
            </a:r>
            <a:r>
              <a:rPr lang="en-US" i="1" dirty="0" err="1" smtClean="0"/>
              <a:t>Perkembangbiakan</a:t>
            </a:r>
            <a:r>
              <a:rPr lang="en-US" i="1" dirty="0" smtClean="0"/>
              <a:t> </a:t>
            </a:r>
            <a:r>
              <a:rPr lang="en-US" i="1" dirty="0" err="1" smtClean="0"/>
              <a:t>Vegetatif</a:t>
            </a:r>
            <a:r>
              <a:rPr lang="en-US" i="1" dirty="0" smtClean="0"/>
              <a:t> </a:t>
            </a:r>
            <a:r>
              <a:rPr lang="en-US" i="1" dirty="0" err="1" smtClean="0"/>
              <a:t>Hewan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i="1" dirty="0" smtClean="0"/>
              <a:t>	    1. </a:t>
            </a:r>
            <a:r>
              <a:rPr lang="en-US" i="1" dirty="0" err="1" smtClean="0"/>
              <a:t>membelah</a:t>
            </a:r>
            <a:r>
              <a:rPr lang="en-US" i="1" dirty="0" smtClean="0"/>
              <a:t> </a:t>
            </a:r>
            <a:r>
              <a:rPr lang="en-US" i="1" dirty="0" err="1" smtClean="0"/>
              <a:t>diri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i="1" dirty="0" smtClean="0"/>
              <a:t>		</a:t>
            </a:r>
            <a:r>
              <a:rPr lang="en-US" i="1" dirty="0" err="1" smtClean="0"/>
              <a:t>perkembangbiakan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cara</a:t>
            </a:r>
            <a:r>
              <a:rPr lang="en-US" i="1" dirty="0" smtClean="0"/>
              <a:t> 	</a:t>
            </a:r>
            <a:r>
              <a:rPr lang="en-US" i="1" dirty="0" err="1" smtClean="0"/>
              <a:t>membelah</a:t>
            </a:r>
            <a:r>
              <a:rPr lang="en-US" i="1" dirty="0" smtClean="0"/>
              <a:t> </a:t>
            </a:r>
            <a:r>
              <a:rPr lang="en-US" i="1" dirty="0" err="1" smtClean="0"/>
              <a:t>diri</a:t>
            </a:r>
            <a:r>
              <a:rPr lang="en-US" i="1" dirty="0" smtClean="0"/>
              <a:t> </a:t>
            </a:r>
            <a:r>
              <a:rPr lang="en-US" i="1" dirty="0" err="1" smtClean="0"/>
              <a:t>hanya</a:t>
            </a:r>
            <a:r>
              <a:rPr lang="en-US" i="1" dirty="0" smtClean="0"/>
              <a:t> </a:t>
            </a:r>
            <a:r>
              <a:rPr lang="en-US" i="1" dirty="0" err="1" smtClean="0"/>
              <a:t>terjadi</a:t>
            </a:r>
            <a:r>
              <a:rPr lang="en-US" i="1" dirty="0" smtClean="0"/>
              <a:t> </a:t>
            </a:r>
            <a:r>
              <a:rPr lang="en-US" i="1" err="1" smtClean="0"/>
              <a:t>pada</a:t>
            </a:r>
            <a:r>
              <a:rPr lang="en-US" i="1" smtClean="0"/>
              <a:t> </a:t>
            </a:r>
            <a:r>
              <a:rPr lang="id-ID" i="1" smtClean="0"/>
              <a:t> </a:t>
            </a:r>
            <a:r>
              <a:rPr lang="en-US" i="1" smtClean="0"/>
              <a:t>protozoa (</a:t>
            </a:r>
            <a:r>
              <a:rPr lang="en-US" i="1" dirty="0" err="1" smtClean="0"/>
              <a:t>hewan</a:t>
            </a:r>
            <a:r>
              <a:rPr lang="en-US" i="1" dirty="0" smtClean="0"/>
              <a:t> </a:t>
            </a:r>
            <a:r>
              <a:rPr lang="en-US" i="1" dirty="0" err="1" smtClean="0"/>
              <a:t>bersel</a:t>
            </a:r>
            <a:r>
              <a:rPr lang="en-US" i="1" dirty="0" smtClean="0"/>
              <a:t> </a:t>
            </a:r>
            <a:r>
              <a:rPr lang="en-US" i="1" dirty="0" err="1" smtClean="0"/>
              <a:t>satu</a:t>
            </a:r>
            <a:r>
              <a:rPr lang="en-US" i="1" dirty="0" smtClean="0"/>
              <a:t>)</a:t>
            </a:r>
          </a:p>
          <a:p>
            <a:pPr>
              <a:buNone/>
            </a:pPr>
            <a:r>
              <a:rPr lang="en-US" i="1" dirty="0" smtClean="0"/>
              <a:t>		</a:t>
            </a:r>
            <a:r>
              <a:rPr lang="en-US" i="1" dirty="0" err="1" smtClean="0"/>
              <a:t>contohnya</a:t>
            </a:r>
            <a:r>
              <a:rPr lang="en-US" i="1" dirty="0" smtClean="0"/>
              <a:t>:  Amoeba, </a:t>
            </a:r>
            <a:r>
              <a:rPr lang="en-US" i="1" dirty="0" err="1" smtClean="0"/>
              <a:t>Paramaecium</a:t>
            </a:r>
            <a:r>
              <a:rPr lang="en-US" i="1" dirty="0" smtClean="0"/>
              <a:t>, </a:t>
            </a:r>
            <a:r>
              <a:rPr lang="en-US" i="1" dirty="0" err="1" smtClean="0"/>
              <a:t>dan</a:t>
            </a:r>
            <a:r>
              <a:rPr lang="en-US" i="1" dirty="0" smtClean="0"/>
              <a:t> 	Euglena</a:t>
            </a:r>
          </a:p>
          <a:p>
            <a:pPr>
              <a:buNone/>
            </a:pPr>
            <a:r>
              <a:rPr lang="en-US" i="1" dirty="0" smtClean="0"/>
              <a:t>	    2. </a:t>
            </a:r>
            <a:r>
              <a:rPr lang="en-US" i="1" dirty="0" err="1" smtClean="0"/>
              <a:t>Fragmentasi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		</a:t>
            </a:r>
            <a:r>
              <a:rPr lang="en-US" i="1" dirty="0" err="1" smtClean="0"/>
              <a:t>Pada</a:t>
            </a:r>
            <a:r>
              <a:rPr lang="en-US" i="1" dirty="0" smtClean="0"/>
              <a:t> </a:t>
            </a:r>
            <a:r>
              <a:rPr lang="en-US" i="1" dirty="0" err="1" smtClean="0"/>
              <a:t>fragmentasi</a:t>
            </a:r>
            <a:r>
              <a:rPr lang="en-US" i="1" dirty="0" smtClean="0"/>
              <a:t>, </a:t>
            </a:r>
            <a:r>
              <a:rPr lang="en-US" i="1" dirty="0" err="1" smtClean="0"/>
              <a:t>individu</a:t>
            </a:r>
            <a:r>
              <a:rPr lang="en-US" i="1" dirty="0" smtClean="0"/>
              <a:t> </a:t>
            </a:r>
            <a:r>
              <a:rPr lang="en-US" i="1" err="1" smtClean="0"/>
              <a:t>baru</a:t>
            </a:r>
            <a:r>
              <a:rPr lang="en-US" i="1" smtClean="0"/>
              <a:t> </a:t>
            </a:r>
            <a:r>
              <a:rPr lang="en-US" i="1" smtClean="0"/>
              <a:t>terbentuk </a:t>
            </a:r>
            <a:r>
              <a:rPr lang="en-US" i="1" dirty="0" err="1" smtClean="0"/>
              <a:t>dari</a:t>
            </a:r>
            <a:r>
              <a:rPr lang="en-US" i="1" dirty="0" smtClean="0"/>
              <a:t> </a:t>
            </a:r>
            <a:r>
              <a:rPr lang="en-US" i="1" dirty="0" err="1" smtClean="0"/>
              <a:t>potongan</a:t>
            </a:r>
            <a:r>
              <a:rPr lang="en-US" i="1" dirty="0" smtClean="0"/>
              <a:t> </a:t>
            </a:r>
            <a:r>
              <a:rPr lang="en-US" i="1" dirty="0" err="1" smtClean="0"/>
              <a:t>tubuh</a:t>
            </a:r>
            <a:r>
              <a:rPr lang="en-US" i="1" dirty="0" smtClean="0"/>
              <a:t> </a:t>
            </a:r>
            <a:r>
              <a:rPr lang="en-US" i="1" dirty="0" err="1" smtClean="0"/>
              <a:t>individunya</a:t>
            </a:r>
            <a:r>
              <a:rPr lang="en-US" i="1" smtClean="0"/>
              <a:t>. </a:t>
            </a:r>
            <a:r>
              <a:rPr lang="id-ID" i="1" smtClean="0"/>
              <a:t> </a:t>
            </a:r>
            <a:r>
              <a:rPr lang="en-US" i="1" smtClean="0"/>
              <a:t>Masing-masing </a:t>
            </a:r>
            <a:r>
              <a:rPr lang="en-US" i="1" dirty="0" err="1" smtClean="0"/>
              <a:t>potongan</a:t>
            </a:r>
            <a:r>
              <a:rPr lang="en-US" i="1" dirty="0" smtClean="0"/>
              <a:t> </a:t>
            </a:r>
            <a:r>
              <a:rPr lang="en-US" i="1" dirty="0" err="1" smtClean="0"/>
              <a:t>tubuh</a:t>
            </a:r>
            <a:r>
              <a:rPr lang="en-US" i="1" dirty="0" smtClean="0"/>
              <a:t> </a:t>
            </a:r>
            <a:r>
              <a:rPr lang="en-US" i="1" dirty="0" err="1" smtClean="0"/>
              <a:t>akan</a:t>
            </a:r>
            <a:r>
              <a:rPr lang="en-US" i="1" dirty="0" smtClean="0"/>
              <a:t> 	</a:t>
            </a:r>
            <a:r>
              <a:rPr lang="en-US" i="1" dirty="0" err="1" smtClean="0"/>
              <a:t>tumbuh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berkembang</a:t>
            </a:r>
            <a:r>
              <a:rPr lang="en-US" i="1" dirty="0" smtClean="0"/>
              <a:t> </a:t>
            </a:r>
            <a:r>
              <a:rPr lang="en-US" i="1" dirty="0" err="1" smtClean="0"/>
              <a:t>menjadi</a:t>
            </a:r>
            <a:r>
              <a:rPr lang="en-US" i="1" dirty="0" smtClean="0"/>
              <a:t> </a:t>
            </a:r>
            <a:r>
              <a:rPr lang="en-US" i="1" err="1" smtClean="0"/>
              <a:t>individu</a:t>
            </a:r>
            <a:r>
              <a:rPr lang="en-US" i="1" smtClean="0"/>
              <a:t> </a:t>
            </a:r>
            <a:r>
              <a:rPr lang="en-US" i="1" smtClean="0"/>
              <a:t>baru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i="1" dirty="0" smtClean="0"/>
              <a:t>		</a:t>
            </a:r>
            <a:r>
              <a:rPr lang="en-US" i="1" dirty="0" err="1" smtClean="0"/>
              <a:t>contohnya</a:t>
            </a:r>
            <a:r>
              <a:rPr lang="en-US" i="1" dirty="0" smtClean="0"/>
              <a:t>: </a:t>
            </a:r>
            <a:r>
              <a:rPr lang="en-US" i="1" dirty="0" err="1" smtClean="0"/>
              <a:t>pada</a:t>
            </a:r>
            <a:r>
              <a:rPr lang="en-US" i="1" dirty="0" smtClean="0"/>
              <a:t> </a:t>
            </a:r>
            <a:r>
              <a:rPr lang="en-US" i="1" dirty="0" err="1" smtClean="0"/>
              <a:t>cacing</a:t>
            </a:r>
            <a:r>
              <a:rPr lang="en-US" i="1" dirty="0" smtClean="0"/>
              <a:t> </a:t>
            </a:r>
            <a:r>
              <a:rPr lang="en-US" i="1" dirty="0" err="1" smtClean="0"/>
              <a:t>Planaria</a:t>
            </a:r>
            <a:r>
              <a:rPr lang="en-US" i="1" dirty="0" smtClean="0"/>
              <a:t> </a:t>
            </a:r>
            <a:endParaRPr lang="id-ID" i="1" dirty="0"/>
          </a:p>
        </p:txBody>
      </p:sp>
    </p:spTree>
  </p:cSld>
  <p:clrMapOvr>
    <a:masterClrMapping/>
  </p:clrMapOvr>
  <p:transition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/>
              <a:t>	   </a:t>
            </a:r>
            <a:r>
              <a:rPr lang="en-US" sz="3200" i="1" dirty="0" smtClean="0"/>
              <a:t>3. </a:t>
            </a:r>
            <a:r>
              <a:rPr lang="en-US" sz="3200" i="1" dirty="0" err="1" smtClean="0"/>
              <a:t>Pembentukan</a:t>
            </a:r>
            <a:r>
              <a:rPr lang="en-US" sz="3200" i="1" dirty="0" smtClean="0"/>
              <a:t> Tunas</a:t>
            </a:r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contoh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hewan</a:t>
            </a:r>
            <a:r>
              <a:rPr lang="en-US" sz="3200" i="1" dirty="0" smtClean="0"/>
              <a:t> yang </a:t>
            </a:r>
            <a:r>
              <a:rPr lang="en-US" sz="3200" i="1" err="1" smtClean="0"/>
              <a:t>melakukan</a:t>
            </a:r>
            <a:r>
              <a:rPr lang="en-US" sz="3200" i="1" smtClean="0"/>
              <a:t> </a:t>
            </a:r>
            <a:r>
              <a:rPr lang="en-US" sz="3200" i="1" smtClean="0"/>
              <a:t>reproduksi </a:t>
            </a:r>
            <a:r>
              <a:rPr lang="en-US" sz="3200" i="1" dirty="0" err="1" smtClean="0"/>
              <a:t>dengan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membentuk</a:t>
            </a:r>
            <a:r>
              <a:rPr lang="en-US" sz="3200" i="1" dirty="0" smtClean="0"/>
              <a:t> </a:t>
            </a:r>
            <a:r>
              <a:rPr lang="en-US" sz="3200" i="1" smtClean="0"/>
              <a:t>tunas </a:t>
            </a:r>
            <a:r>
              <a:rPr lang="en-US" sz="3200" i="1" smtClean="0"/>
              <a:t>ialah </a:t>
            </a:r>
            <a:r>
              <a:rPr lang="en-US" sz="3200" i="1" dirty="0" smtClean="0"/>
              <a:t>Hydra. </a:t>
            </a:r>
            <a:r>
              <a:rPr lang="en-US" sz="3200" i="1" dirty="0" err="1" smtClean="0"/>
              <a:t>Individu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baru</a:t>
            </a:r>
            <a:r>
              <a:rPr lang="en-US" sz="3200" i="1" dirty="0" smtClean="0"/>
              <a:t> Hydra 	</a:t>
            </a:r>
            <a:r>
              <a:rPr lang="en-US" sz="3200" i="1" dirty="0" err="1" smtClean="0"/>
              <a:t>terbentuk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bagian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tubuh</a:t>
            </a:r>
            <a:r>
              <a:rPr lang="en-US" sz="3200" i="1" dirty="0" smtClean="0"/>
              <a:t> </a:t>
            </a:r>
            <a:r>
              <a:rPr lang="en-US" sz="3200" i="1" err="1" smtClean="0"/>
              <a:t>Hyndra</a:t>
            </a:r>
            <a:r>
              <a:rPr lang="en-US" sz="3200" i="1" smtClean="0"/>
              <a:t> </a:t>
            </a:r>
            <a:r>
              <a:rPr lang="en-US" sz="3200" i="1" smtClean="0"/>
              <a:t>dewasa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setelah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cukup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besar</a:t>
            </a:r>
            <a:r>
              <a:rPr lang="en-US" sz="3200" i="1" dirty="0" smtClean="0"/>
              <a:t>, tunas </a:t>
            </a:r>
            <a:r>
              <a:rPr lang="en-US" sz="3200" i="1" dirty="0" err="1" smtClean="0"/>
              <a:t>akan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melepaskan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induknya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 </a:t>
            </a:r>
            <a:r>
              <a:rPr lang="en-US" sz="3200" i="1" dirty="0" err="1" smtClean="0"/>
              <a:t>ubur-ubur,hewan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karang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anemon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laut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   4. </a:t>
            </a:r>
            <a:r>
              <a:rPr lang="en-US" sz="3200" i="1" dirty="0" err="1" smtClean="0"/>
              <a:t>Sporulasi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Sporulasi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proses</a:t>
            </a:r>
            <a:r>
              <a:rPr lang="en-US" sz="3200" i="1" dirty="0" smtClean="0"/>
              <a:t> </a:t>
            </a:r>
            <a:r>
              <a:rPr lang="en-US" sz="3200" i="1" err="1" smtClean="0"/>
              <a:t>pembelahan</a:t>
            </a:r>
            <a:r>
              <a:rPr lang="en-US" sz="3200" i="1" smtClean="0"/>
              <a:t> </a:t>
            </a:r>
            <a:r>
              <a:rPr lang="en-US" sz="3200" i="1" smtClean="0"/>
              <a:t>berganda </a:t>
            </a:r>
            <a:r>
              <a:rPr lang="en-US" sz="3200" i="1" dirty="0" smtClean="0"/>
              <a:t>(</a:t>
            </a:r>
            <a:r>
              <a:rPr lang="en-US" sz="3200" i="1" dirty="0" err="1" smtClean="0"/>
              <a:t>pembelahan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multipel</a:t>
            </a:r>
            <a:r>
              <a:rPr lang="en-US" sz="3200" i="1" dirty="0" smtClean="0"/>
              <a:t>) </a:t>
            </a:r>
            <a:r>
              <a:rPr lang="en-US" sz="3200" i="1" smtClean="0"/>
              <a:t>yang </a:t>
            </a:r>
            <a:r>
              <a:rPr lang="en-US" sz="3200" i="1" smtClean="0"/>
              <a:t>menghasilkan </a:t>
            </a:r>
            <a:r>
              <a:rPr lang="en-US" sz="3200" i="1" dirty="0" err="1" smtClean="0"/>
              <a:t>spora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Plasmodium</a:t>
            </a:r>
          </a:p>
          <a:p>
            <a:pPr>
              <a:buNone/>
            </a:pPr>
            <a:r>
              <a:rPr lang="en-US" sz="3200" i="1" dirty="0" smtClean="0"/>
              <a:t> </a:t>
            </a:r>
            <a:endParaRPr lang="id-ID" sz="3200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2362200"/>
          </a:xfrm>
        </p:spPr>
        <p:txBody>
          <a:bodyPr>
            <a:normAutofit/>
          </a:bodyPr>
          <a:lstStyle/>
          <a:p>
            <a:pPr marL="514350" indent="-514350" algn="ctr">
              <a:buAutoNum type="alphaLcPeriod"/>
            </a:pPr>
            <a:r>
              <a:rPr lang="en-US" sz="3600" i="1" u="sng" dirty="0" err="1" smtClean="0">
                <a:solidFill>
                  <a:srgbClr val="F16201"/>
                </a:solidFill>
              </a:rPr>
              <a:t>Adaptasi</a:t>
            </a:r>
            <a:r>
              <a:rPr lang="en-US" sz="3600" i="1" u="sng" dirty="0" smtClean="0">
                <a:solidFill>
                  <a:srgbClr val="F16201"/>
                </a:solidFill>
              </a:rPr>
              <a:t> </a:t>
            </a:r>
            <a:r>
              <a:rPr lang="en-US" sz="3600" i="1" u="sng" dirty="0" err="1" smtClean="0">
                <a:solidFill>
                  <a:srgbClr val="F16201"/>
                </a:solidFill>
              </a:rPr>
              <a:t>Mofologi</a:t>
            </a:r>
            <a:r>
              <a:rPr lang="en-US" sz="3600" i="1" u="sng" dirty="0" smtClean="0">
                <a:solidFill>
                  <a:srgbClr val="F16201"/>
                </a:solidFill>
              </a:rPr>
              <a:t> </a:t>
            </a:r>
            <a:r>
              <a:rPr lang="en-US" sz="3600" i="1" u="sng" dirty="0" err="1" smtClean="0">
                <a:solidFill>
                  <a:srgbClr val="F16201"/>
                </a:solidFill>
              </a:rPr>
              <a:t>Pada</a:t>
            </a:r>
            <a:r>
              <a:rPr lang="en-US" sz="3600" i="1" u="sng" dirty="0" smtClean="0">
                <a:solidFill>
                  <a:srgbClr val="F16201"/>
                </a:solidFill>
              </a:rPr>
              <a:t>  </a:t>
            </a:r>
            <a:r>
              <a:rPr lang="en-US" sz="3600" i="1" u="sng" dirty="0" err="1" smtClean="0">
                <a:solidFill>
                  <a:srgbClr val="F16201"/>
                </a:solidFill>
              </a:rPr>
              <a:t>Manusia</a:t>
            </a:r>
            <a:endParaRPr lang="en-US" sz="3600" i="1" u="sng" dirty="0">
              <a:solidFill>
                <a:srgbClr val="F16201"/>
              </a:solidFill>
            </a:endParaRPr>
          </a:p>
          <a:p>
            <a:pPr marL="514350" indent="-514350" algn="ctr"/>
            <a:r>
              <a:rPr lang="en-US" sz="3600" i="1" dirty="0"/>
              <a:t> </a:t>
            </a:r>
            <a:r>
              <a:rPr lang="en-US" sz="3600" i="1" dirty="0" smtClean="0"/>
              <a:t>       1. </a:t>
            </a:r>
            <a:r>
              <a:rPr lang="en-US" sz="3600" i="1" dirty="0" err="1" smtClean="0"/>
              <a:t>Warna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kulit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Manusia</a:t>
            </a:r>
            <a:r>
              <a:rPr lang="en-US" sz="3600" i="1" dirty="0" smtClean="0"/>
              <a:t>.</a:t>
            </a:r>
          </a:p>
          <a:p>
            <a:pPr marL="514350" indent="-514350" algn="ctr"/>
            <a:r>
              <a:rPr lang="en-US" sz="3600" i="1" dirty="0"/>
              <a:t> </a:t>
            </a:r>
            <a:r>
              <a:rPr lang="en-US" sz="3600" i="1" dirty="0" smtClean="0"/>
              <a:t>       2. </a:t>
            </a:r>
            <a:r>
              <a:rPr lang="en-US" sz="3600" i="1" dirty="0" err="1" smtClean="0"/>
              <a:t>Susunan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gigi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err="1" smtClean="0"/>
              <a:t>Manusia</a:t>
            </a:r>
            <a:r>
              <a:rPr lang="en-US" sz="3600" i="1" smtClean="0"/>
              <a:t>.</a:t>
            </a:r>
            <a:endParaRPr lang="en-US" sz="3600" i="1" dirty="0" smtClean="0"/>
          </a:p>
        </p:txBody>
      </p:sp>
      <p:pic>
        <p:nvPicPr>
          <p:cNvPr id="58370" name="Picture 2" descr="http://t3.gstatic.com/images?q=tbn:ANd9GcRCz13bTcfTDL83eYtHUjbZDPvrQEAYYhvF34kMQj3_l-FHBly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4876800" cy="5029200"/>
          </a:xfrm>
          <a:prstGeom prst="rect">
            <a:avLst/>
          </a:prstGeom>
          <a:noFill/>
        </p:spPr>
      </p:pic>
      <p:pic>
        <p:nvPicPr>
          <p:cNvPr id="58372" name="Picture 4" descr="http://hentiwidowati.files.wordpress.com/2012/09/skin-colou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752600"/>
            <a:ext cx="4267200" cy="5105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200" i="1" dirty="0" smtClean="0"/>
              <a:t>b.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Generatif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  a. </a:t>
            </a:r>
            <a:r>
              <a:rPr lang="en-US" sz="3200" i="1" dirty="0" err="1" smtClean="0"/>
              <a:t>Hewan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Avertebrata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    1. Protozoa</a:t>
            </a:r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perkembangbiakan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generativ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dengan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cara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konjugasi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yaitu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perkawinan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antara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individu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sejenis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diketahui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jenis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kelaminya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: </a:t>
            </a:r>
            <a:r>
              <a:rPr lang="en-US" sz="3200" i="1" dirty="0" err="1" smtClean="0"/>
              <a:t>Paramaecium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caudatum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 	   2. </a:t>
            </a:r>
            <a:r>
              <a:rPr lang="en-US" sz="3200" i="1" dirty="0" err="1" smtClean="0"/>
              <a:t>Porifera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 </a:t>
            </a:r>
            <a:r>
              <a:rPr lang="en-US" sz="3200" i="1" dirty="0" err="1" smtClean="0"/>
              <a:t>merupakan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hewan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bersel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banyak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bersifat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hermafrodit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Meskipun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memounyai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macam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reproduksi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porifera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dapat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melalukan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reproduksi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sendiri,dengan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kata</a:t>
            </a:r>
            <a:r>
              <a:rPr lang="en-US" sz="3200" i="1" dirty="0" smtClean="0"/>
              <a:t> lain, </a:t>
            </a:r>
            <a:r>
              <a:rPr lang="en-US" sz="3200" i="1" dirty="0" err="1" smtClean="0"/>
              <a:t>untuk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melakukan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reproduksi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tetap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diperlukan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individu</a:t>
            </a:r>
            <a:endParaRPr lang="id-ID" i="1" dirty="0"/>
          </a:p>
        </p:txBody>
      </p:sp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200" dirty="0" smtClean="0"/>
              <a:t>	  </a:t>
            </a:r>
            <a:r>
              <a:rPr lang="en-US" sz="3200" i="1" dirty="0" smtClean="0"/>
              <a:t>3. </a:t>
            </a:r>
            <a:r>
              <a:rPr lang="en-US" sz="3200" i="1" dirty="0" err="1" smtClean="0"/>
              <a:t>Coelenterata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Coelenterata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hewan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berongga</a:t>
            </a:r>
            <a:r>
              <a:rPr lang="en-US" sz="3200" i="1" dirty="0" smtClean="0"/>
              <a:t>) </a:t>
            </a:r>
            <a:r>
              <a:rPr lang="en-US" sz="3200" i="1" dirty="0" err="1" smtClean="0"/>
              <a:t>sifatnya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hermafrodit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Contohnya</a:t>
            </a:r>
            <a:r>
              <a:rPr lang="en-US" sz="3200" i="1" dirty="0" smtClean="0"/>
              <a:t> Hydra. </a:t>
            </a:r>
            <a:r>
              <a:rPr lang="en-US" sz="3200" i="1" dirty="0" err="1" smtClean="0"/>
              <a:t>Berbeda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dengan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porifera</a:t>
            </a:r>
            <a:r>
              <a:rPr lang="en-US" sz="3200" i="1" dirty="0" smtClean="0"/>
              <a:t>, ovum Hydra </a:t>
            </a:r>
            <a:r>
              <a:rPr lang="en-US" sz="3200" i="1" dirty="0" err="1" smtClean="0"/>
              <a:t>dapat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diubah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oleh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sperma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dihasilkan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oleh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individu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sama</a:t>
            </a:r>
            <a:r>
              <a:rPr lang="en-US" sz="3200" i="1" dirty="0" smtClean="0"/>
              <a:t>.</a:t>
            </a:r>
          </a:p>
          <a:p>
            <a:pPr>
              <a:buNone/>
            </a:pPr>
            <a:r>
              <a:rPr lang="en-US" sz="3200" i="1" dirty="0" smtClean="0"/>
              <a:t>	  4. </a:t>
            </a:r>
            <a:r>
              <a:rPr lang="en-US" sz="3200" i="1" dirty="0" err="1" smtClean="0"/>
              <a:t>Vermes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contoh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vermes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cacing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Cacing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bersifat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hermafrodit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Namun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cacing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tanah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terjadi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pembuahan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sendiri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kasena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masaknya</a:t>
            </a:r>
            <a:r>
              <a:rPr lang="en-US" sz="3200" i="1" dirty="0" smtClean="0"/>
              <a:t> ovum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sperma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bersamaan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saluran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menghubungkan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ovarium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testis.</a:t>
            </a:r>
          </a:p>
          <a:p>
            <a:pPr>
              <a:buNone/>
            </a:pPr>
            <a:r>
              <a:rPr lang="en-US" sz="3200" i="1" dirty="0" smtClean="0"/>
              <a:t>	 5. </a:t>
            </a:r>
            <a:r>
              <a:rPr lang="en-US" sz="3200" i="1" dirty="0" err="1" smtClean="0"/>
              <a:t>Artropoda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contoh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anggota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artropoda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hewan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berbuku-buku</a:t>
            </a:r>
            <a:r>
              <a:rPr lang="en-US" sz="3200" i="1" dirty="0" smtClean="0"/>
              <a:t>) 	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udang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Udang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bersifat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gonokoristik</a:t>
            </a:r>
            <a:r>
              <a:rPr lang="en-US" sz="3200" i="1" dirty="0" smtClean="0"/>
              <a:t>, 	</a:t>
            </a:r>
            <a:r>
              <a:rPr lang="en-US" sz="3200" i="1" dirty="0" err="1" smtClean="0"/>
              <a:t>artinya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alat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reproduksi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jantan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betinanya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terpisah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individu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berbeda</a:t>
            </a:r>
            <a:r>
              <a:rPr lang="en-US" sz="3200" i="1" dirty="0" smtClean="0"/>
              <a:t> </a:t>
            </a:r>
            <a:endParaRPr lang="id-ID" sz="3200" i="1" dirty="0" smtClean="0"/>
          </a:p>
          <a:p>
            <a:pPr>
              <a:buNone/>
            </a:pPr>
            <a:endParaRPr lang="id-ID" sz="3200" dirty="0"/>
          </a:p>
        </p:txBody>
      </p:sp>
    </p:spTree>
  </p:cSld>
  <p:clrMapOvr>
    <a:masterClrMapping/>
  </p:clrMapOvr>
  <p:transition>
    <p:strip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2819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i="1" dirty="0" smtClean="0"/>
              <a:t>  5. </a:t>
            </a:r>
            <a:r>
              <a:rPr lang="en-US" sz="3200" i="1" dirty="0" err="1" smtClean="0"/>
              <a:t>Artropoda</a:t>
            </a: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contoh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anggota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artropoda</a:t>
            </a:r>
            <a:r>
              <a:rPr lang="en-US" sz="3200" i="1" dirty="0" smtClean="0"/>
              <a:t> (</a:t>
            </a:r>
            <a:r>
              <a:rPr lang="en-US" sz="3200" i="1" err="1" smtClean="0"/>
              <a:t>hewan</a:t>
            </a:r>
            <a:r>
              <a:rPr lang="en-US" sz="3200" i="1" smtClean="0"/>
              <a:t> </a:t>
            </a:r>
            <a:r>
              <a:rPr lang="en-US" sz="3200" i="1" smtClean="0"/>
              <a:t>berbuku-buku</a:t>
            </a:r>
            <a:r>
              <a:rPr lang="en-US" sz="3200" i="1" dirty="0" smtClean="0"/>
              <a:t>)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udang</a:t>
            </a:r>
            <a:r>
              <a:rPr lang="en-US" sz="3200" i="1" dirty="0" smtClean="0"/>
              <a:t>. </a:t>
            </a:r>
            <a:r>
              <a:rPr lang="en-US" sz="3200" i="1" err="1" smtClean="0"/>
              <a:t>Udang</a:t>
            </a:r>
            <a:r>
              <a:rPr lang="en-US" sz="3200" i="1" smtClean="0"/>
              <a:t> </a:t>
            </a:r>
            <a:r>
              <a:rPr lang="en-US" sz="3200" i="1" smtClean="0"/>
              <a:t>bersifat </a:t>
            </a:r>
            <a:r>
              <a:rPr lang="en-US" sz="3200" i="1" dirty="0" err="1" smtClean="0"/>
              <a:t>gonokoristik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artinya</a:t>
            </a:r>
            <a:r>
              <a:rPr lang="en-US" sz="3200" i="1" dirty="0" smtClean="0"/>
              <a:t> </a:t>
            </a:r>
            <a:r>
              <a:rPr lang="en-US" sz="3200" i="1" err="1" smtClean="0"/>
              <a:t>alat</a:t>
            </a:r>
            <a:r>
              <a:rPr lang="en-US" sz="3200" i="1" smtClean="0"/>
              <a:t> </a:t>
            </a:r>
            <a:r>
              <a:rPr lang="en-US" sz="3200" i="1" smtClean="0"/>
              <a:t>reproduksi </a:t>
            </a:r>
            <a:r>
              <a:rPr lang="en-US" sz="3200" i="1" dirty="0" err="1" smtClean="0"/>
              <a:t>jantan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betinanya</a:t>
            </a:r>
            <a:r>
              <a:rPr lang="en-US" sz="3200" i="1" dirty="0" smtClean="0"/>
              <a:t> </a:t>
            </a:r>
            <a:r>
              <a:rPr lang="en-US" sz="3200" i="1" err="1" smtClean="0"/>
              <a:t>terpisah</a:t>
            </a:r>
            <a:r>
              <a:rPr lang="en-US" sz="3200" i="1" smtClean="0"/>
              <a:t> </a:t>
            </a:r>
            <a:r>
              <a:rPr lang="en-US" sz="3200" i="1" smtClean="0"/>
              <a:t>pada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individu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berbeda</a:t>
            </a:r>
            <a:r>
              <a:rPr lang="en-US" sz="3200" i="1" dirty="0" smtClean="0"/>
              <a:t> </a:t>
            </a:r>
            <a:endParaRPr lang="id-ID" sz="3200" i="1" dirty="0"/>
          </a:p>
        </p:txBody>
      </p:sp>
      <p:pic>
        <p:nvPicPr>
          <p:cNvPr id="12290" name="Picture 2" descr="http://3.bp.blogspot.com/-Z-fxlhBtwN8/TYR0_ouuVDI/AAAAAAAABSE/u5_8ARBY1sE/s1600/udang_ilustras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048000"/>
            <a:ext cx="5851525" cy="3482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i="1" dirty="0" smtClean="0"/>
              <a:t>b. </a:t>
            </a:r>
            <a:r>
              <a:rPr lang="en-US" sz="3600" i="1" dirty="0" err="1" smtClean="0"/>
              <a:t>Hewan</a:t>
            </a:r>
            <a:r>
              <a:rPr lang="en-US" sz="3600" i="1" dirty="0" smtClean="0"/>
              <a:t> Vertebrata</a:t>
            </a:r>
          </a:p>
          <a:p>
            <a:pPr>
              <a:buNone/>
            </a:pPr>
            <a:r>
              <a:rPr lang="en-US" sz="3600" i="1" dirty="0" smtClean="0"/>
              <a:t>		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Vertebrata, </a:t>
            </a:r>
            <a:r>
              <a:rPr lang="en-US" sz="3600" i="1" dirty="0" err="1" smtClean="0"/>
              <a:t>reproduksi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hanya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terjadi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secara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generatif</a:t>
            </a:r>
            <a:r>
              <a:rPr lang="en-US" sz="3600" i="1" dirty="0" smtClean="0"/>
              <a:t>. </a:t>
            </a:r>
            <a:r>
              <a:rPr lang="en-US" sz="3600" i="1" dirty="0" err="1" smtClean="0"/>
              <a:t>Semua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hewan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termasuk</a:t>
            </a:r>
            <a:r>
              <a:rPr lang="en-US" sz="3600" i="1" dirty="0" smtClean="0"/>
              <a:t> Vertebrata </a:t>
            </a:r>
            <a:r>
              <a:rPr lang="en-US" sz="3600" i="1" dirty="0" err="1" smtClean="0"/>
              <a:t>bersifat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gonokoristik</a:t>
            </a:r>
            <a:r>
              <a:rPr lang="en-US" sz="3600" i="1" dirty="0" smtClean="0"/>
              <a:t>. </a:t>
            </a:r>
            <a:r>
              <a:rPr lang="en-US" sz="3600" i="1" dirty="0" err="1" smtClean="0"/>
              <a:t>Berdasarkan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tempat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terjadinya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pembuahan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dibedakan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menjadi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dua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macam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yaitu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pembuahan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luar</a:t>
            </a:r>
            <a:r>
              <a:rPr lang="en-US" sz="3600" i="1" dirty="0" smtClean="0"/>
              <a:t> (</a:t>
            </a:r>
            <a:r>
              <a:rPr lang="en-US" sz="3600" i="1" dirty="0" err="1" smtClean="0"/>
              <a:t>fertilisasi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eksternal</a:t>
            </a:r>
            <a:r>
              <a:rPr lang="en-US" sz="3600" i="1" dirty="0" smtClean="0"/>
              <a:t>)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 </a:t>
            </a:r>
            <a:r>
              <a:rPr lang="en-US" sz="3600" i="1" dirty="0" err="1" smtClean="0"/>
              <a:t>menghasilkan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dalam</a:t>
            </a:r>
            <a:r>
              <a:rPr lang="en-US" sz="3600" i="1" dirty="0" smtClean="0"/>
              <a:t> (</a:t>
            </a:r>
            <a:r>
              <a:rPr lang="en-US" sz="3600" i="1" dirty="0" err="1" smtClean="0"/>
              <a:t>fertilisasi</a:t>
            </a:r>
            <a:r>
              <a:rPr lang="en-US" sz="3600" i="1" dirty="0" smtClean="0"/>
              <a:t> internal</a:t>
            </a:r>
            <a:r>
              <a:rPr lang="en-US" sz="3600" dirty="0" smtClean="0"/>
              <a:t>).</a:t>
            </a:r>
          </a:p>
          <a:p>
            <a:pPr>
              <a:buNone/>
            </a:pPr>
            <a:endParaRPr lang="id-ID" sz="32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	</a:t>
            </a:r>
            <a:r>
              <a:rPr lang="en-US" sz="3600" dirty="0" smtClean="0"/>
              <a:t> </a:t>
            </a:r>
            <a:r>
              <a:rPr lang="en-US" sz="3600" i="1" dirty="0" smtClean="0"/>
              <a:t>1) </a:t>
            </a:r>
            <a:r>
              <a:rPr lang="en-US" sz="3600" i="1" err="1" smtClean="0"/>
              <a:t>fertilisasi</a:t>
            </a:r>
            <a:r>
              <a:rPr lang="en-US" sz="3600" i="1" smtClean="0"/>
              <a:t> </a:t>
            </a:r>
            <a:r>
              <a:rPr lang="en-US" sz="3600" i="1" smtClean="0"/>
              <a:t>eksternal</a:t>
            </a:r>
            <a:endParaRPr lang="id-ID" sz="3600" i="1" smtClean="0"/>
          </a:p>
          <a:p>
            <a:pPr>
              <a:buNone/>
            </a:pPr>
            <a:endParaRPr lang="en-US" sz="3600" i="1" dirty="0" smtClean="0"/>
          </a:p>
          <a:p>
            <a:pPr>
              <a:buNone/>
            </a:pPr>
            <a:r>
              <a:rPr lang="en-US" sz="3600" i="1" dirty="0" smtClean="0"/>
              <a:t>		</a:t>
            </a:r>
            <a:r>
              <a:rPr lang="en-US" sz="3600" i="1" dirty="0" err="1" smtClean="0"/>
              <a:t>Pada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fertilisasi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eksternal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pertemuan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antara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sperma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ovum </a:t>
            </a:r>
            <a:r>
              <a:rPr lang="en-US" sz="3600" i="1" dirty="0" err="1" smtClean="0"/>
              <a:t>terjadi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luar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tubuh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induk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betina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tepatnya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</a:t>
            </a:r>
            <a:r>
              <a:rPr lang="en-US" sz="3600" i="1" dirty="0" smtClean="0"/>
              <a:t> air. </a:t>
            </a:r>
            <a:r>
              <a:rPr lang="en-US" sz="3600" i="1" dirty="0" err="1" smtClean="0"/>
              <a:t>Hewan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melakukan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fertilisasi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eksternal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menghasilkan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sperma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atau</a:t>
            </a:r>
            <a:r>
              <a:rPr lang="en-US" sz="3600" i="1" dirty="0" smtClean="0"/>
              <a:t> ovum </a:t>
            </a:r>
            <a:r>
              <a:rPr lang="en-US" sz="3600" i="1" dirty="0" err="1" smtClean="0"/>
              <a:t>dalam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jumlah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sangat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banyak</a:t>
            </a:r>
            <a:r>
              <a:rPr lang="en-US" sz="3600" i="1" dirty="0" smtClean="0"/>
              <a:t>. Hal </a:t>
            </a:r>
            <a:r>
              <a:rPr lang="en-US" sz="3600" i="1" dirty="0" err="1" smtClean="0"/>
              <a:t>ini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dilakukan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untuk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mengatasi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banyaknya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hambatan</a:t>
            </a:r>
            <a:r>
              <a:rPr lang="en-US" sz="3600" i="1" dirty="0" smtClean="0"/>
              <a:t> yang </a:t>
            </a:r>
            <a:r>
              <a:rPr lang="en-US" sz="3600" i="1" dirty="0" err="1" smtClean="0"/>
              <a:t>merintangi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terjadinya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pertemuan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sperma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dan</a:t>
            </a:r>
            <a:r>
              <a:rPr lang="en-US" sz="3600" i="1" dirty="0" smtClean="0"/>
              <a:t> ovum.</a:t>
            </a:r>
          </a:p>
          <a:p>
            <a:pPr>
              <a:buNone/>
            </a:pPr>
            <a:r>
              <a:rPr lang="en-US" sz="3200" i="1" dirty="0" smtClean="0"/>
              <a:t>	</a:t>
            </a:r>
            <a:endParaRPr lang="id-ID" sz="3200" i="1" dirty="0"/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i="1" dirty="0" smtClean="0"/>
              <a:t>Hal-</a:t>
            </a:r>
            <a:r>
              <a:rPr lang="en-US" sz="3200" i="1" dirty="0" err="1" smtClean="0"/>
              <a:t>hal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menguntungkan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bagi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terjadinya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fertilisasi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eksternal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antara</a:t>
            </a:r>
            <a:r>
              <a:rPr lang="en-US" sz="3200" i="1" dirty="0" smtClean="0"/>
              <a:t> lain:</a:t>
            </a:r>
          </a:p>
          <a:p>
            <a:pPr marL="514350" indent="-514350">
              <a:buNone/>
            </a:pPr>
            <a:r>
              <a:rPr lang="en-US" sz="3200" i="1" dirty="0" smtClean="0"/>
              <a:t>	a. </a:t>
            </a:r>
            <a:r>
              <a:rPr lang="en-US" sz="3200" i="1" dirty="0" err="1" smtClean="0"/>
              <a:t>Arus</a:t>
            </a:r>
            <a:r>
              <a:rPr lang="en-US" sz="3200" i="1" dirty="0" smtClean="0"/>
              <a:t> air yang </a:t>
            </a:r>
            <a:r>
              <a:rPr lang="en-US" sz="3200" i="1" dirty="0" err="1" smtClean="0"/>
              <a:t>deras</a:t>
            </a:r>
            <a:endParaRPr lang="en-US" sz="3200" i="1" dirty="0" smtClean="0"/>
          </a:p>
          <a:p>
            <a:pPr marL="514350" indent="-514350">
              <a:buNone/>
            </a:pPr>
            <a:r>
              <a:rPr lang="en-US" sz="3200" i="1" dirty="0" smtClean="0"/>
              <a:t>	b. </a:t>
            </a:r>
            <a:r>
              <a:rPr lang="en-US" sz="3200" i="1" dirty="0" err="1" smtClean="0"/>
              <a:t>Hewan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pemakan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telir</a:t>
            </a:r>
            <a:r>
              <a:rPr lang="en-US" sz="3200" i="1" dirty="0" smtClean="0"/>
              <a:t> (predator)</a:t>
            </a:r>
          </a:p>
          <a:p>
            <a:pPr marL="514350" indent="-514350">
              <a:buNone/>
            </a:pPr>
            <a:r>
              <a:rPr lang="en-US" sz="3200" i="1" dirty="0" smtClean="0"/>
              <a:t>	c. </a:t>
            </a:r>
            <a:r>
              <a:rPr lang="en-US" sz="3200" i="1" dirty="0" err="1" smtClean="0"/>
              <a:t>Pelepasan</a:t>
            </a:r>
            <a:r>
              <a:rPr lang="en-US" sz="3200" i="1" dirty="0" smtClean="0"/>
              <a:t> ovum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sperma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dalam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waktu</a:t>
            </a:r>
            <a:r>
              <a:rPr lang="en-US" sz="3200" i="1" dirty="0" smtClean="0"/>
              <a:t>    	yang 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bersama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atau</a:t>
            </a:r>
            <a:r>
              <a:rPr lang="en-US" sz="3200" i="1" dirty="0" smtClean="0"/>
              <a:t> ovum </a:t>
            </a:r>
            <a:r>
              <a:rPr lang="en-US" sz="3200" i="1" dirty="0" err="1" smtClean="0"/>
              <a:t>sudah</a:t>
            </a:r>
            <a:r>
              <a:rPr lang="en-US" sz="3200" i="1" dirty="0" smtClean="0"/>
              <a:t> 	</a:t>
            </a:r>
            <a:r>
              <a:rPr lang="en-US" sz="3200" i="1" dirty="0" err="1" smtClean="0"/>
              <a:t>mati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kondisi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lingkungan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tidak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menguntungkan</a:t>
            </a:r>
            <a:r>
              <a:rPr lang="en-US" sz="3200" i="1" dirty="0" smtClean="0"/>
              <a:t>) </a:t>
            </a:r>
            <a:r>
              <a:rPr lang="en-US" sz="3200" i="1" dirty="0" err="1" smtClean="0"/>
              <a:t>sebelum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bertemu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sperma</a:t>
            </a:r>
            <a:r>
              <a:rPr lang="en-US" sz="3200" i="1" dirty="0" smtClean="0"/>
              <a:t>.</a:t>
            </a:r>
          </a:p>
          <a:p>
            <a:pPr marL="514350" indent="-514350"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Fertilisasi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eksternal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terjadi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anggota</a:t>
            </a:r>
            <a:r>
              <a:rPr lang="en-US" sz="3200" i="1" dirty="0" smtClean="0"/>
              <a:t> Vertebrata yang </a:t>
            </a:r>
            <a:r>
              <a:rPr lang="en-US" sz="3200" i="1" dirty="0" err="1" smtClean="0"/>
              <a:t>termasuk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kelas</a:t>
            </a:r>
            <a:r>
              <a:rPr lang="en-US" sz="3200" i="1" dirty="0" smtClean="0"/>
              <a:t> Pisces (</a:t>
            </a:r>
            <a:r>
              <a:rPr lang="en-US" sz="3200" i="1" dirty="0" err="1" smtClean="0"/>
              <a:t>ikan</a:t>
            </a:r>
            <a:r>
              <a:rPr lang="en-US" sz="3200" i="1" dirty="0" smtClean="0"/>
              <a:t>),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Amphibia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amfibi</a:t>
            </a:r>
            <a:r>
              <a:rPr lang="en-US" sz="3200" i="1" dirty="0" smtClean="0"/>
              <a:t>). </a:t>
            </a:r>
            <a:endParaRPr lang="id-ID" sz="3200" i="1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i="1" dirty="0" smtClean="0"/>
              <a:t>2. 	</a:t>
            </a:r>
            <a:r>
              <a:rPr lang="en-US" sz="3200" i="1" dirty="0" err="1" smtClean="0"/>
              <a:t>Fertilisasi</a:t>
            </a:r>
            <a:r>
              <a:rPr lang="en-US" sz="3200" i="1" dirty="0" smtClean="0"/>
              <a:t> Internal</a:t>
            </a:r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fertilisasi</a:t>
            </a:r>
            <a:r>
              <a:rPr lang="en-US" sz="3200" i="1" dirty="0" smtClean="0"/>
              <a:t> internal </a:t>
            </a:r>
            <a:r>
              <a:rPr lang="en-US" sz="3200" i="1" dirty="0" err="1" smtClean="0"/>
              <a:t>pertemuan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antara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sperma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ovum </a:t>
            </a:r>
            <a:r>
              <a:rPr lang="en-US" sz="3200" i="1" dirty="0" err="1" smtClean="0"/>
              <a:t>terjadi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dalam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induk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betina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saluran</a:t>
            </a:r>
            <a:r>
              <a:rPr lang="en-US" sz="3200" i="1" dirty="0" smtClean="0"/>
              <a:t> ovum yang </a:t>
            </a:r>
            <a:r>
              <a:rPr lang="en-US" sz="3200" i="1" dirty="0" err="1" smtClean="0"/>
              <a:t>disebut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oviduk</a:t>
            </a:r>
            <a:r>
              <a:rPr lang="en-US" sz="3200" i="1" dirty="0" smtClean="0"/>
              <a:t>/</a:t>
            </a:r>
            <a:r>
              <a:rPr lang="en-US" sz="3200" i="1" dirty="0" err="1" smtClean="0"/>
              <a:t>saluran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fallopi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Fertilisasi</a:t>
            </a:r>
            <a:r>
              <a:rPr lang="en-US" sz="3200" i="1" dirty="0" smtClean="0"/>
              <a:t> internal </a:t>
            </a:r>
            <a:r>
              <a:rPr lang="en-US" sz="3200" i="1" dirty="0" err="1" smtClean="0"/>
              <a:t>terjadi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anggota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kelas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Rertilia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hewan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melata</a:t>
            </a:r>
            <a:r>
              <a:rPr lang="en-US" sz="3200" i="1" dirty="0" smtClean="0"/>
              <a:t>),</a:t>
            </a:r>
            <a:r>
              <a:rPr lang="en-US" sz="3200" i="1" dirty="0" err="1" smtClean="0"/>
              <a:t>aves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burung</a:t>
            </a:r>
            <a:r>
              <a:rPr lang="en-US" sz="3200" i="1" dirty="0" smtClean="0"/>
              <a:t>),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mamalia</a:t>
            </a:r>
            <a:r>
              <a:rPr lang="en-US" sz="3200" i="1" dirty="0" smtClean="0"/>
              <a:t> (</a:t>
            </a:r>
            <a:r>
              <a:rPr lang="en-US" sz="3200" i="1" dirty="0" err="1" smtClean="0"/>
              <a:t>hewan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menyusui</a:t>
            </a:r>
            <a:r>
              <a:rPr lang="en-US" sz="3200" i="1" dirty="0" smtClean="0"/>
              <a:t>).</a:t>
            </a:r>
          </a:p>
          <a:p>
            <a:pPr>
              <a:buNone/>
            </a:pPr>
            <a:r>
              <a:rPr lang="en-US" sz="3200" i="1" dirty="0" smtClean="0"/>
              <a:t>	</a:t>
            </a:r>
            <a:r>
              <a:rPr lang="en-US" sz="3200" i="1" dirty="0" err="1" smtClean="0"/>
              <a:t>Hasil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proses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pembuahan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adalah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zigot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akan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tumbuh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berkembang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menjadi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embrio</a:t>
            </a:r>
            <a:r>
              <a:rPr lang="en-US" sz="3200" i="1" dirty="0" smtClean="0"/>
              <a:t>. </a:t>
            </a:r>
            <a:r>
              <a:rPr lang="en-US" sz="3200" i="1" dirty="0" err="1" smtClean="0"/>
              <a:t>Berdasarkan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letak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memperoleh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makanan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masa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perkembangan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embrio,serta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wujud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embriopada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waktu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keluar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tubuh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induknya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dikenal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tiga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cara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reproduksi,yaitu</a:t>
            </a:r>
            <a:r>
              <a:rPr lang="en-US" sz="3200" i="1" dirty="0" smtClean="0"/>
              <a:t>: </a:t>
            </a:r>
            <a:endParaRPr lang="id-ID" sz="3200" i="1" dirty="0"/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200" dirty="0" smtClean="0"/>
              <a:t>	</a:t>
            </a:r>
            <a:r>
              <a:rPr lang="en-US" sz="3300" i="1" dirty="0" smtClean="0"/>
              <a:t>a. </a:t>
            </a:r>
            <a:r>
              <a:rPr lang="en-US" sz="3300" i="1" dirty="0" err="1" smtClean="0"/>
              <a:t>ovipar</a:t>
            </a:r>
            <a:r>
              <a:rPr lang="en-US" sz="3300" i="1" dirty="0" smtClean="0"/>
              <a:t> (</a:t>
            </a:r>
            <a:r>
              <a:rPr lang="en-US" sz="3300" i="1" dirty="0" err="1" smtClean="0"/>
              <a:t>bertelur</a:t>
            </a:r>
            <a:r>
              <a:rPr lang="en-US" sz="3300" i="1" dirty="0" smtClean="0"/>
              <a:t>) </a:t>
            </a:r>
            <a:r>
              <a:rPr lang="en-US" sz="3300" i="1" dirty="0" err="1" smtClean="0"/>
              <a:t>adalah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jenis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reproduksi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dengan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cara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menghasilkan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telur</a:t>
            </a:r>
            <a:r>
              <a:rPr lang="en-US" sz="3300" i="1" dirty="0" smtClean="0"/>
              <a:t> yang </a:t>
            </a:r>
            <a:r>
              <a:rPr lang="en-US" sz="3300" i="1" dirty="0" err="1" smtClean="0"/>
              <a:t>berkembang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dan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menetes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luar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tubuh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induknya</a:t>
            </a:r>
            <a:r>
              <a:rPr lang="en-US" sz="3300" i="1" dirty="0" smtClean="0"/>
              <a:t>, </a:t>
            </a:r>
            <a:r>
              <a:rPr lang="en-US" sz="3300" i="1" dirty="0" err="1" smtClean="0"/>
              <a:t>misalnya</a:t>
            </a:r>
            <a:r>
              <a:rPr lang="en-US" sz="3300" i="1" dirty="0" smtClean="0"/>
              <a:t>: 	</a:t>
            </a:r>
            <a:r>
              <a:rPr lang="en-US" sz="3300" i="1" dirty="0" err="1" smtClean="0"/>
              <a:t>pada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ayam</a:t>
            </a:r>
            <a:r>
              <a:rPr lang="en-US" sz="3300" i="1" dirty="0" smtClean="0"/>
              <a:t>, </a:t>
            </a:r>
            <a:r>
              <a:rPr lang="en-US" sz="3300" i="1" dirty="0" err="1" smtClean="0"/>
              <a:t>burung</a:t>
            </a:r>
            <a:r>
              <a:rPr lang="en-US" sz="3300" i="1" dirty="0" smtClean="0"/>
              <a:t>, </a:t>
            </a:r>
            <a:r>
              <a:rPr lang="en-US" sz="3300" i="1" dirty="0" err="1" smtClean="0"/>
              <a:t>ikan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katak</a:t>
            </a:r>
            <a:r>
              <a:rPr lang="en-US" sz="3300" i="1" dirty="0" smtClean="0"/>
              <a:t>.</a:t>
            </a:r>
          </a:p>
          <a:p>
            <a:pPr>
              <a:buNone/>
            </a:pPr>
            <a:r>
              <a:rPr lang="en-US" sz="3300" i="1" dirty="0" smtClean="0"/>
              <a:t>  b. </a:t>
            </a:r>
            <a:r>
              <a:rPr lang="en-US" sz="3300" i="1" dirty="0" err="1" smtClean="0"/>
              <a:t>ovovivivar</a:t>
            </a:r>
            <a:r>
              <a:rPr lang="en-US" sz="3300" i="1" dirty="0" smtClean="0"/>
              <a:t> (</a:t>
            </a:r>
            <a:r>
              <a:rPr lang="en-US" sz="3300" i="1" dirty="0" err="1" smtClean="0"/>
              <a:t>bertelur-beranak</a:t>
            </a:r>
            <a:r>
              <a:rPr lang="en-US" sz="3300" i="1" dirty="0" smtClean="0"/>
              <a:t>) 	</a:t>
            </a:r>
            <a:r>
              <a:rPr lang="en-US" sz="3300" i="1" dirty="0" err="1" smtClean="0"/>
              <a:t>adalahreproduksi</a:t>
            </a:r>
            <a:r>
              <a:rPr lang="en-US" sz="3300" i="1" dirty="0" smtClean="0"/>
              <a:t> 	yang </a:t>
            </a:r>
            <a:r>
              <a:rPr lang="en-US" sz="3300" i="1" dirty="0" err="1" smtClean="0"/>
              <a:t>menghasilkan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telur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memeliharanya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di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dalam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tubuh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induknya,tetapi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embrio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tidak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mendapat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makanan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dari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induknya</a:t>
            </a:r>
            <a:r>
              <a:rPr lang="en-US" sz="3300" i="1" dirty="0" smtClean="0"/>
              <a:t>. </a:t>
            </a:r>
            <a:r>
              <a:rPr lang="en-US" sz="3300" i="1" dirty="0" err="1" smtClean="0"/>
              <a:t>Pada</a:t>
            </a:r>
            <a:r>
              <a:rPr lang="en-US" sz="3300" i="1" dirty="0" smtClean="0"/>
              <a:t>  </a:t>
            </a:r>
            <a:r>
              <a:rPr lang="en-US" sz="3300" i="1" dirty="0" err="1" smtClean="0"/>
              <a:t>kadal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dan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ular</a:t>
            </a:r>
            <a:r>
              <a:rPr lang="en-US" sz="3300" i="1" dirty="0" smtClean="0"/>
              <a:t> Boa.</a:t>
            </a:r>
          </a:p>
          <a:p>
            <a:pPr>
              <a:buNone/>
            </a:pPr>
            <a:r>
              <a:rPr lang="en-US" sz="3300" i="1" dirty="0" smtClean="0"/>
              <a:t>	c. </a:t>
            </a:r>
            <a:r>
              <a:rPr lang="en-US" sz="3300" i="1" dirty="0" err="1" smtClean="0"/>
              <a:t>Vivipar</a:t>
            </a:r>
            <a:r>
              <a:rPr lang="en-US" sz="3300" i="1" dirty="0" smtClean="0"/>
              <a:t> (</a:t>
            </a:r>
            <a:r>
              <a:rPr lang="en-US" sz="3300" i="1" dirty="0" err="1" smtClean="0"/>
              <a:t>beranak</a:t>
            </a:r>
            <a:r>
              <a:rPr lang="en-US" sz="3300" i="1" dirty="0" smtClean="0"/>
              <a:t>)  </a:t>
            </a:r>
          </a:p>
          <a:p>
            <a:pPr>
              <a:buNone/>
            </a:pPr>
            <a:r>
              <a:rPr lang="en-US" sz="3300" i="1" dirty="0" smtClean="0"/>
              <a:t>		</a:t>
            </a:r>
            <a:r>
              <a:rPr lang="en-US" sz="3300" i="1" dirty="0" err="1" smtClean="0"/>
              <a:t>adalah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reproduksi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dengan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cara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memelihara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telur</a:t>
            </a:r>
            <a:r>
              <a:rPr lang="en-US" sz="3300" i="1" dirty="0" smtClean="0"/>
              <a:t> yang </a:t>
            </a:r>
            <a:r>
              <a:rPr lang="en-US" sz="3300" i="1" dirty="0" err="1" smtClean="0"/>
              <a:t>dibuahi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dalam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tubuh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induknya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dan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selama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pekembangannya</a:t>
            </a:r>
            <a:r>
              <a:rPr lang="en-US" sz="3300" i="1" dirty="0" smtClean="0"/>
              <a:t>, </a:t>
            </a:r>
            <a:r>
              <a:rPr lang="en-US" sz="3300" i="1" dirty="0" err="1" smtClean="0"/>
              <a:t>embrio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mendapatkan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makanan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dari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inuknya</a:t>
            </a:r>
            <a:r>
              <a:rPr lang="en-US" sz="3300" i="1" dirty="0" smtClean="0"/>
              <a:t>, </a:t>
            </a:r>
            <a:r>
              <a:rPr lang="en-US" sz="3300" i="1" dirty="0" err="1" smtClean="0"/>
              <a:t>misalnya</a:t>
            </a:r>
            <a:r>
              <a:rPr lang="en-US" sz="3300" i="1" dirty="0" smtClean="0"/>
              <a:t>: </a:t>
            </a:r>
            <a:r>
              <a:rPr lang="en-US" sz="3300" i="1" dirty="0" err="1" smtClean="0"/>
              <a:t>pada</a:t>
            </a:r>
            <a:r>
              <a:rPr lang="en-US" sz="3300" i="1" dirty="0" smtClean="0"/>
              <a:t> 	</a:t>
            </a:r>
            <a:r>
              <a:rPr lang="en-US" sz="3300" i="1" dirty="0" err="1" smtClean="0"/>
              <a:t>kucing,kambing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dan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hewan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menyusui</a:t>
            </a:r>
            <a:r>
              <a:rPr lang="en-US" sz="3300" i="1" dirty="0" smtClean="0"/>
              <a:t> </a:t>
            </a:r>
            <a:r>
              <a:rPr lang="en-US" sz="3300" i="1" dirty="0" err="1" smtClean="0"/>
              <a:t>lainya</a:t>
            </a:r>
            <a:r>
              <a:rPr lang="en-US" sz="3300" i="1" dirty="0" smtClean="0"/>
              <a:t>.</a:t>
            </a:r>
            <a:endParaRPr lang="id-ID" sz="3300" i="1" dirty="0"/>
          </a:p>
        </p:txBody>
      </p:sp>
    </p:spTree>
  </p:cSld>
  <p:clrMapOvr>
    <a:masterClrMapping/>
  </p:clrMapOvr>
  <p:transition>
    <p:pull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04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915"/>
                <a:gridCol w="2425485"/>
                <a:gridCol w="3581400"/>
                <a:gridCol w="2362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hewan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hamil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Jumlah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anak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Anjing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58-63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1-12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Anjing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laut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9-12 </a:t>
                      </a:r>
                      <a:r>
                        <a:rPr lang="en-US" dirty="0" err="1" smtClean="0"/>
                        <a:t>bulan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1-4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Babi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112-115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Beruang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hitam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</a:t>
                      </a:r>
                      <a:r>
                        <a:rPr lang="en-US" dirty="0" err="1" smtClean="0"/>
                        <a:t>bulan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Bison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270-285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Domba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daging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144-147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Domba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wol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148-155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Gajah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 </a:t>
                      </a:r>
                      <a:r>
                        <a:rPr lang="en-US" dirty="0" err="1" smtClean="0"/>
                        <a:t>bulan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Gorila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 </a:t>
                      </a:r>
                      <a:r>
                        <a:rPr lang="en-US" dirty="0" err="1" smtClean="0"/>
                        <a:t>bulan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Harimau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100-108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2-4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Paus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360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Jerapah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14-15 </a:t>
                      </a:r>
                      <a:r>
                        <a:rPr lang="en-US" dirty="0" err="1" smtClean="0"/>
                        <a:t>bulan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err="1" smtClean="0"/>
                        <a:t>kambing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1-3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kanguru</a:t>
                      </a:r>
                      <a:r>
                        <a:rPr lang="en-US" dirty="0" smtClean="0"/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38-39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1-2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Keledai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365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Kelinci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</a:t>
                      </a:r>
                      <a:r>
                        <a:rPr lang="en-US" dirty="0" err="1" smtClean="0"/>
                        <a:t>bulan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1-13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Kerbau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315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Kucing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1-6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019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3124200"/>
                <a:gridCol w="3124200"/>
                <a:gridCol w="2286000"/>
              </a:tblGrid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hewan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hamil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Jumlah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anak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Kuda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 </a:t>
                      </a:r>
                      <a:r>
                        <a:rPr lang="en-US" dirty="0" err="1" smtClean="0"/>
                        <a:t>bulan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Lumba-lumba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 </a:t>
                      </a:r>
                      <a:r>
                        <a:rPr lang="en-US" dirty="0" err="1" smtClean="0"/>
                        <a:t>bulan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Marmot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67-68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Unta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410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Rubah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49-50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1-8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Rusa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</a:t>
                      </a:r>
                      <a:r>
                        <a:rPr lang="en-US" dirty="0" err="1" smtClean="0"/>
                        <a:t>bulan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Sapi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err="1" smtClean="0"/>
                        <a:t>Aberden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Sapi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err="1" smtClean="0"/>
                        <a:t>Ayrshire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279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Sapi</a:t>
                      </a:r>
                      <a:r>
                        <a:rPr lang="en-US" baseline="0" dirty="0" smtClean="0"/>
                        <a:t>  Guernsey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283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Sapi</a:t>
                      </a:r>
                      <a:r>
                        <a:rPr lang="en-US" dirty="0" smtClean="0"/>
                        <a:t>  Jersey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279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Sapi</a:t>
                      </a:r>
                      <a:r>
                        <a:rPr lang="en-US" dirty="0" smtClean="0"/>
                        <a:t>  Shorthorn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282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Simpanse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226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1-6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Singa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108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1-4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Srigala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60-63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1-13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Tikus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19-21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1-9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Tupai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16-19 </a:t>
                      </a:r>
                      <a:r>
                        <a:rPr lang="en-US" dirty="0" err="1" smtClean="0"/>
                        <a:t>hari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2-12</a:t>
                      </a:r>
                      <a:endParaRPr lang="id-ID" dirty="0"/>
                    </a:p>
                  </a:txBody>
                  <a:tcPr/>
                </a:tc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Zebra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11-12 </a:t>
                      </a:r>
                      <a:r>
                        <a:rPr lang="en-US" dirty="0" err="1" smtClean="0"/>
                        <a:t>bulan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514350" indent="-514350">
              <a:buAutoNum type="alphaLcPeriod" startAt="2"/>
            </a:pPr>
            <a:r>
              <a:rPr lang="en-US" sz="3200" b="1" u="sng" smtClean="0">
                <a:solidFill>
                  <a:srgbClr val="FF0000"/>
                </a:solidFill>
              </a:rPr>
              <a:t>Adaptasi </a:t>
            </a:r>
            <a:r>
              <a:rPr lang="en-US" sz="3200" b="1" u="sng" dirty="0" err="1" smtClean="0">
                <a:solidFill>
                  <a:srgbClr val="FF0000"/>
                </a:solidFill>
              </a:rPr>
              <a:t>Morfologi</a:t>
            </a:r>
            <a:r>
              <a:rPr lang="en-US" sz="3200" b="1" u="sng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err="1" smtClean="0">
                <a:solidFill>
                  <a:srgbClr val="FF0000"/>
                </a:solidFill>
              </a:rPr>
              <a:t>Pada</a:t>
            </a:r>
            <a:r>
              <a:rPr lang="en-US" sz="3200" b="1" u="sng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err="1" smtClean="0">
                <a:solidFill>
                  <a:srgbClr val="FF0000"/>
                </a:solidFill>
              </a:rPr>
              <a:t>Hewan</a:t>
            </a:r>
            <a:endParaRPr lang="en-US" sz="3200" b="1" u="sng" dirty="0" smtClean="0">
              <a:solidFill>
                <a:srgbClr val="FF0000"/>
              </a:solidFill>
            </a:endParaRPr>
          </a:p>
          <a:p>
            <a:pPr marL="514350" indent="-514350" algn="l"/>
            <a:r>
              <a:rPr lang="en-US" sz="3200" i="1" dirty="0" smtClean="0"/>
              <a:t>        1) </a:t>
            </a:r>
            <a:r>
              <a:rPr lang="en-US" sz="3200" i="1" dirty="0" err="1" smtClean="0"/>
              <a:t>Bentuk</a:t>
            </a:r>
            <a:r>
              <a:rPr lang="en-US" sz="3200" i="1" dirty="0" smtClean="0"/>
              <a:t> kaki </a:t>
            </a:r>
            <a:r>
              <a:rPr lang="en-US" sz="3200" i="1" dirty="0" err="1" smtClean="0"/>
              <a:t>unggas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bermacam-macam</a:t>
            </a:r>
            <a:r>
              <a:rPr lang="en-US" sz="3200" i="1" dirty="0" smtClean="0"/>
              <a:t>                                  </a:t>
            </a:r>
            <a:r>
              <a:rPr lang="en-US" sz="3200" i="1" dirty="0" err="1" smtClean="0"/>
              <a:t>sesuai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tempat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hidupnya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misalnya</a:t>
            </a:r>
            <a:r>
              <a:rPr lang="en-US" sz="3200" i="1" dirty="0" smtClean="0"/>
              <a:t>: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3200" i="1" dirty="0" smtClean="0"/>
              <a:t>*Kaki </a:t>
            </a:r>
            <a:r>
              <a:rPr lang="en-US" sz="3200" i="1" dirty="0" err="1" smtClean="0"/>
              <a:t>itik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mempunyai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selaput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untuk</a:t>
            </a:r>
            <a:r>
              <a:rPr lang="en-US" sz="3200" i="1" dirty="0" smtClean="0"/>
              <a:t>     </a:t>
            </a:r>
            <a:r>
              <a:rPr lang="en-US" sz="3200" i="1" dirty="0" err="1" smtClean="0"/>
              <a:t>membantu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pada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waktu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berenang</a:t>
            </a:r>
            <a:r>
              <a:rPr lang="en-US" sz="3200" i="1" dirty="0" smtClean="0"/>
              <a:t>.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3200" i="1" dirty="0" smtClean="0"/>
              <a:t>*Kaki </a:t>
            </a:r>
            <a:r>
              <a:rPr lang="en-US" sz="3200" i="1" dirty="0" err="1" smtClean="0"/>
              <a:t>elang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pendek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kuat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tajam</a:t>
            </a:r>
            <a:r>
              <a:rPr lang="en-US" sz="3200" i="1" dirty="0"/>
              <a:t> </a:t>
            </a:r>
            <a:r>
              <a:rPr lang="en-US" sz="3200" i="1" dirty="0" err="1" smtClean="0"/>
              <a:t>untuk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mencengkeram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mangsanya</a:t>
            </a:r>
            <a:r>
              <a:rPr lang="en-US" sz="3200" i="1" dirty="0" smtClean="0"/>
              <a:t>.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3200" i="1" dirty="0" smtClean="0"/>
              <a:t>*Kaki </a:t>
            </a:r>
            <a:r>
              <a:rPr lang="en-US" sz="3200" i="1" dirty="0" err="1" smtClean="0"/>
              <a:t>burung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pelatuk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mempunyai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jari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kedepan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dua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jari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kebelakang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berfungsi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memanjat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pohon</a:t>
            </a:r>
            <a:r>
              <a:rPr lang="en-US" sz="3200" i="1" dirty="0" smtClean="0"/>
              <a:t>.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3200" i="1" dirty="0" smtClean="0"/>
              <a:t>*Kaki </a:t>
            </a:r>
            <a:r>
              <a:rPr lang="en-US" sz="3200" i="1" dirty="0" err="1" smtClean="0"/>
              <a:t>burung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kutilang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panjang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dan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melengkung</a:t>
            </a:r>
            <a:r>
              <a:rPr lang="en-US" sz="3200" i="1" dirty="0" smtClean="0"/>
              <a:t> yang </a:t>
            </a:r>
            <a:r>
              <a:rPr lang="en-US" sz="3200" i="1" dirty="0" err="1" smtClean="0"/>
              <a:t>fungsinya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untuk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bertengger</a:t>
            </a:r>
            <a:r>
              <a:rPr lang="en-US" sz="3200" i="1" dirty="0" smtClean="0"/>
              <a:t>.</a:t>
            </a:r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404664"/>
            <a:ext cx="8352928" cy="5950896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96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Jangan lupa selalu membaca &amp; belajar yaa …</a:t>
            </a:r>
          </a:p>
        </p:txBody>
      </p:sp>
    </p:spTree>
  </p:cSld>
  <p:clrMapOvr>
    <a:masterClrMapping/>
  </p:clrMapOvr>
  <p:transition>
    <p:wheel/>
    <p:sndAc>
      <p:stSnd>
        <p:snd r:embed="rId2" name="chimes.wav"/>
      </p:stSnd>
    </p:sndAc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37338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TERIMAKASIH</a:t>
            </a:r>
            <a:r>
              <a:rPr lang="en-US" sz="4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/>
            </a:r>
            <a:br>
              <a:rPr lang="en-US" sz="4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</a:br>
            <a:r>
              <a:rPr lang="en-US" sz="4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WASSALAMU’ALAIKUM</a:t>
            </a:r>
            <a:br>
              <a:rPr lang="en-US" sz="4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</a:br>
            <a:r>
              <a:rPr lang="en-US" sz="4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WR. WB</a:t>
            </a:r>
          </a:p>
        </p:txBody>
      </p:sp>
      <p:pic>
        <p:nvPicPr>
          <p:cNvPr id="20483" name="Picture 9" descr="j0295241"/>
          <p:cNvPicPr>
            <a:picLocks noGrp="1" noChangeAspect="1" noChangeArrowheads="1" noCrop="1"/>
          </p:cNvPicPr>
          <p:nvPr>
            <p:ph type="media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57925" y="3505200"/>
            <a:ext cx="2886075" cy="3352800"/>
          </a:xfrm>
        </p:spPr>
      </p:pic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New Folder\kkk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313"/>
            <a:ext cx="9144000" cy="6778887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  2</a:t>
            </a:r>
            <a:r>
              <a:rPr lang="en-US" sz="3600" b="1" i="1" dirty="0" smtClean="0"/>
              <a:t>) </a:t>
            </a:r>
            <a:r>
              <a:rPr lang="en-US" b="1" i="1" dirty="0" err="1" smtClean="0"/>
              <a:t>Bentuk</a:t>
            </a:r>
            <a:r>
              <a:rPr lang="en-US" b="1" i="1" dirty="0" smtClean="0"/>
              <a:t> </a:t>
            </a:r>
            <a:r>
              <a:rPr lang="en-US" b="1" i="1" dirty="0" err="1" smtClean="0"/>
              <a:t>paruh</a:t>
            </a:r>
            <a:r>
              <a:rPr lang="en-US" b="1" i="1" dirty="0" smtClean="0"/>
              <a:t> </a:t>
            </a:r>
            <a:r>
              <a:rPr lang="en-US" b="1" i="1" dirty="0" err="1" smtClean="0"/>
              <a:t>unggas</a:t>
            </a:r>
            <a:r>
              <a:rPr lang="en-US" b="1" i="1" dirty="0" smtClean="0"/>
              <a:t> </a:t>
            </a:r>
            <a:r>
              <a:rPr lang="en-US" b="1" i="1" dirty="0" err="1" smtClean="0"/>
              <a:t>bermacam-macam</a:t>
            </a:r>
            <a:r>
              <a:rPr lang="en-US" b="1" i="1" dirty="0" smtClean="0"/>
              <a:t> </a:t>
            </a:r>
            <a:r>
              <a:rPr lang="en-US" b="1" i="1" dirty="0" err="1" smtClean="0"/>
              <a:t>sesuai</a:t>
            </a:r>
            <a:r>
              <a:rPr lang="en-US" b="1" i="1" dirty="0" smtClean="0"/>
              <a:t> </a:t>
            </a:r>
            <a:r>
              <a:rPr lang="en-US" b="1" i="1" dirty="0" err="1" smtClean="0"/>
              <a:t>jenis</a:t>
            </a:r>
            <a:r>
              <a:rPr lang="en-US" b="1" i="1" dirty="0" smtClean="0"/>
              <a:t> </a:t>
            </a:r>
            <a:r>
              <a:rPr lang="en-US" b="1" i="1" dirty="0" err="1" smtClean="0"/>
              <a:t>makanan</a:t>
            </a:r>
            <a:r>
              <a:rPr lang="en-US" b="1" i="1" dirty="0" smtClean="0"/>
              <a:t> </a:t>
            </a:r>
            <a:r>
              <a:rPr lang="en-US" b="1" i="1" dirty="0" err="1" smtClean="0"/>
              <a:t>dan</a:t>
            </a:r>
            <a:r>
              <a:rPr lang="en-US" b="1" i="1" dirty="0" smtClean="0"/>
              <a:t> </a:t>
            </a:r>
            <a:r>
              <a:rPr lang="en-US" b="1" i="1" dirty="0" err="1" smtClean="0"/>
              <a:t>cara</a:t>
            </a:r>
            <a:r>
              <a:rPr lang="en-US" b="1" i="1" dirty="0" smtClean="0"/>
              <a:t> </a:t>
            </a:r>
            <a:r>
              <a:rPr lang="en-US" b="1" i="1" dirty="0" err="1" smtClean="0"/>
              <a:t>makannya</a:t>
            </a:r>
            <a:r>
              <a:rPr lang="en-US" b="1" i="1" dirty="0" smtClean="0"/>
              <a:t>, </a:t>
            </a:r>
            <a:r>
              <a:rPr lang="en-US" b="1" i="1" dirty="0" err="1" smtClean="0"/>
              <a:t>misalnya</a:t>
            </a:r>
            <a:r>
              <a:rPr lang="en-US" i="1" dirty="0" smtClean="0"/>
              <a:t>:</a:t>
            </a:r>
          </a:p>
          <a:p>
            <a:r>
              <a:rPr lang="en-US" i="1" dirty="0" smtClean="0"/>
              <a:t> *</a:t>
            </a:r>
            <a:r>
              <a:rPr lang="en-US" i="1" dirty="0" err="1" smtClean="0"/>
              <a:t>Itik</a:t>
            </a:r>
            <a:r>
              <a:rPr lang="en-US" i="1" dirty="0" smtClean="0"/>
              <a:t> </a:t>
            </a:r>
            <a:r>
              <a:rPr lang="en-US" i="1" dirty="0" err="1" smtClean="0"/>
              <a:t>berparuh</a:t>
            </a:r>
            <a:r>
              <a:rPr lang="en-US" i="1" dirty="0" smtClean="0"/>
              <a:t> </a:t>
            </a:r>
            <a:r>
              <a:rPr lang="en-US" i="1" dirty="0" err="1" smtClean="0"/>
              <a:t>lebar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pendek</a:t>
            </a:r>
            <a:r>
              <a:rPr lang="en-US" i="1" dirty="0" smtClean="0"/>
              <a:t> yang </a:t>
            </a:r>
            <a:r>
              <a:rPr lang="en-US" i="1" dirty="0" err="1" smtClean="0"/>
              <a:t>berfungsi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menangkap</a:t>
            </a:r>
            <a:r>
              <a:rPr lang="en-US" i="1" dirty="0" smtClean="0"/>
              <a:t> </a:t>
            </a:r>
            <a:r>
              <a:rPr lang="en-US" i="1" dirty="0" err="1" smtClean="0"/>
              <a:t>makanan</a:t>
            </a:r>
            <a:r>
              <a:rPr lang="en-US" i="1" dirty="0" smtClean="0"/>
              <a:t> yang </a:t>
            </a:r>
            <a:r>
              <a:rPr lang="en-US" i="1" dirty="0" err="1" smtClean="0"/>
              <a:t>licin</a:t>
            </a:r>
            <a:r>
              <a:rPr lang="en-US" i="1" dirty="0" smtClean="0"/>
              <a:t>, </a:t>
            </a:r>
            <a:r>
              <a:rPr lang="en-US" i="1" dirty="0" err="1" smtClean="0"/>
              <a:t>seperti</a:t>
            </a:r>
            <a:r>
              <a:rPr lang="en-US" i="1" dirty="0" smtClean="0"/>
              <a:t> </a:t>
            </a:r>
            <a:r>
              <a:rPr lang="en-US" i="1" dirty="0" err="1" smtClean="0"/>
              <a:t>ikan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katak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 *</a:t>
            </a:r>
            <a:r>
              <a:rPr lang="en-US" i="1" dirty="0" err="1" smtClean="0"/>
              <a:t>Paruh</a:t>
            </a:r>
            <a:r>
              <a:rPr lang="en-US" i="1" dirty="0" smtClean="0"/>
              <a:t> </a:t>
            </a:r>
            <a:r>
              <a:rPr lang="en-US" i="1" dirty="0" err="1" smtClean="0"/>
              <a:t>burung</a:t>
            </a:r>
            <a:r>
              <a:rPr lang="en-US" i="1" dirty="0" smtClean="0"/>
              <a:t> </a:t>
            </a:r>
            <a:r>
              <a:rPr lang="en-US" i="1" dirty="0" err="1" smtClean="0"/>
              <a:t>elang</a:t>
            </a:r>
            <a:r>
              <a:rPr lang="en-US" i="1" dirty="0" smtClean="0"/>
              <a:t> </a:t>
            </a:r>
            <a:r>
              <a:rPr lang="en-US" i="1" dirty="0" err="1" smtClean="0"/>
              <a:t>agak</a:t>
            </a:r>
            <a:r>
              <a:rPr lang="en-US" i="1" dirty="0" smtClean="0"/>
              <a:t> </a:t>
            </a:r>
            <a:r>
              <a:rPr lang="en-US" i="1" dirty="0" err="1" smtClean="0"/>
              <a:t>panjang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runcing</a:t>
            </a:r>
            <a:r>
              <a:rPr lang="en-US" i="1" dirty="0" smtClean="0"/>
              <a:t>, </a:t>
            </a:r>
            <a:r>
              <a:rPr lang="en-US" i="1" dirty="0" err="1" smtClean="0"/>
              <a:t>fungsinya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merobek</a:t>
            </a:r>
            <a:r>
              <a:rPr lang="en-US" i="1" dirty="0" smtClean="0"/>
              <a:t> </a:t>
            </a:r>
            <a:r>
              <a:rPr lang="en-US" i="1" dirty="0" err="1" smtClean="0"/>
              <a:t>mangsanya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 *</a:t>
            </a:r>
            <a:r>
              <a:rPr lang="en-US" i="1" dirty="0" err="1" smtClean="0"/>
              <a:t>Paruh</a:t>
            </a:r>
            <a:r>
              <a:rPr lang="en-US" i="1" dirty="0" smtClean="0"/>
              <a:t> </a:t>
            </a:r>
            <a:r>
              <a:rPr lang="en-US" i="1" dirty="0" err="1" smtClean="0"/>
              <a:t>burung</a:t>
            </a:r>
            <a:r>
              <a:rPr lang="en-US" i="1" dirty="0" smtClean="0"/>
              <a:t> </a:t>
            </a:r>
            <a:r>
              <a:rPr lang="en-US" i="1" dirty="0" err="1" smtClean="0"/>
              <a:t>nuri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kakak</a:t>
            </a:r>
            <a:r>
              <a:rPr lang="en-US" i="1" dirty="0" smtClean="0"/>
              <a:t> </a:t>
            </a:r>
            <a:r>
              <a:rPr lang="en-US" i="1" dirty="0" err="1" smtClean="0"/>
              <a:t>tua</a:t>
            </a:r>
            <a:r>
              <a:rPr lang="en-US" i="1" dirty="0" smtClean="0"/>
              <a:t> </a:t>
            </a:r>
            <a:r>
              <a:rPr lang="en-US" i="1" dirty="0" err="1" smtClean="0"/>
              <a:t>bentuknya</a:t>
            </a:r>
            <a:r>
              <a:rPr lang="en-US" i="1" dirty="0" smtClean="0"/>
              <a:t> </a:t>
            </a:r>
            <a:r>
              <a:rPr lang="en-US" i="1" dirty="0" err="1" smtClean="0"/>
              <a:t>kecil</a:t>
            </a:r>
            <a:r>
              <a:rPr lang="en-US" i="1" dirty="0" smtClean="0"/>
              <a:t>, </a:t>
            </a:r>
            <a:r>
              <a:rPr lang="en-US" i="1" dirty="0" err="1" smtClean="0"/>
              <a:t>runcing</a:t>
            </a:r>
            <a:r>
              <a:rPr lang="en-US" i="1" dirty="0" smtClean="0"/>
              <a:t>,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melengkung</a:t>
            </a:r>
            <a:r>
              <a:rPr lang="en-US" i="1" dirty="0" smtClean="0"/>
              <a:t> </a:t>
            </a:r>
            <a:r>
              <a:rPr lang="en-US" i="1" dirty="0" err="1" smtClean="0"/>
              <a:t>berfungsi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memakan</a:t>
            </a:r>
            <a:r>
              <a:rPr lang="en-US" i="1" dirty="0" smtClean="0"/>
              <a:t> </a:t>
            </a:r>
            <a:r>
              <a:rPr lang="en-US" i="1" dirty="0" err="1" smtClean="0"/>
              <a:t>biji-bijian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 *</a:t>
            </a:r>
            <a:r>
              <a:rPr lang="en-US" i="1" dirty="0" err="1" smtClean="0"/>
              <a:t>Paruh</a:t>
            </a:r>
            <a:r>
              <a:rPr lang="en-US" i="1" dirty="0" smtClean="0"/>
              <a:t> </a:t>
            </a:r>
            <a:r>
              <a:rPr lang="en-US" i="1" dirty="0" err="1" smtClean="0"/>
              <a:t>burung</a:t>
            </a:r>
            <a:r>
              <a:rPr lang="en-US" i="1" dirty="0" smtClean="0"/>
              <a:t> </a:t>
            </a:r>
            <a:r>
              <a:rPr lang="en-US" i="1" dirty="0" err="1" smtClean="0"/>
              <a:t>kolibri</a:t>
            </a:r>
            <a:r>
              <a:rPr lang="en-US" i="1" dirty="0" smtClean="0"/>
              <a:t> </a:t>
            </a:r>
            <a:r>
              <a:rPr lang="en-US" i="1" dirty="0" err="1" smtClean="0"/>
              <a:t>bentuknya</a:t>
            </a:r>
            <a:r>
              <a:rPr lang="en-US" i="1" dirty="0" smtClean="0"/>
              <a:t> </a:t>
            </a:r>
            <a:r>
              <a:rPr lang="en-US" i="1" dirty="0" err="1" smtClean="0"/>
              <a:t>panjang</a:t>
            </a:r>
            <a:r>
              <a:rPr lang="en-US" i="1" dirty="0" smtClean="0"/>
              <a:t>, </a:t>
            </a:r>
            <a:r>
              <a:rPr lang="en-US" i="1" dirty="0" err="1" smtClean="0"/>
              <a:t>kecil</a:t>
            </a:r>
            <a:r>
              <a:rPr lang="en-US" i="1" dirty="0" smtClean="0"/>
              <a:t>,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runcing</a:t>
            </a:r>
            <a:r>
              <a:rPr lang="en-US" i="1" dirty="0" smtClean="0"/>
              <a:t> </a:t>
            </a:r>
            <a:r>
              <a:rPr lang="en-US" i="1" dirty="0" err="1" smtClean="0"/>
              <a:t>berfungsi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mengisap</a:t>
            </a:r>
            <a:r>
              <a:rPr lang="en-US" i="1" dirty="0" smtClean="0"/>
              <a:t> </a:t>
            </a:r>
            <a:r>
              <a:rPr lang="en-US" i="1" dirty="0" err="1" smtClean="0"/>
              <a:t>madu</a:t>
            </a:r>
            <a:r>
              <a:rPr lang="en-US" i="1" dirty="0" smtClean="0"/>
              <a:t>.</a:t>
            </a:r>
            <a:endParaRPr lang="id-ID" i="1" dirty="0"/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id-ID" dirty="0"/>
          </a:p>
        </p:txBody>
      </p:sp>
      <p:pic>
        <p:nvPicPr>
          <p:cNvPr id="4" name="Picture 2" descr="G:\New Folder\hhh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993"/>
            <a:ext cx="9144001" cy="7143993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1271</TotalTime>
  <Words>2008</Words>
  <Application>Microsoft Office PowerPoint</Application>
  <PresentationFormat>On-screen Show (4:3)</PresentationFormat>
  <Paragraphs>384</Paragraphs>
  <Slides>61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Solstice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3. Adaptasi Tingkah Laku</vt:lpstr>
      <vt:lpstr>Slide 19</vt:lpstr>
      <vt:lpstr>Slide 20</vt:lpstr>
      <vt:lpstr>Slide 21</vt:lpstr>
      <vt:lpstr>Slide 22</vt:lpstr>
      <vt:lpstr> Estivasi </vt:lpstr>
      <vt:lpstr>Slide 24</vt:lpstr>
      <vt:lpstr>Slide 25</vt:lpstr>
      <vt:lpstr>C. Adaptasi Tingkah Laku Pada Tumbuhan</vt:lpstr>
      <vt:lpstr>Slide 27</vt:lpstr>
      <vt:lpstr>B. Seleksi Alam</vt:lpstr>
      <vt:lpstr>Slide 29</vt:lpstr>
      <vt:lpstr>Slide 30</vt:lpstr>
      <vt:lpstr>Slide 31</vt:lpstr>
      <vt:lpstr>Slide 32</vt:lpstr>
      <vt:lpstr>Slide 33</vt:lpstr>
      <vt:lpstr>D. Reproduksi/Perkembangbiakan</vt:lpstr>
      <vt:lpstr>Slide 35</vt:lpstr>
      <vt:lpstr>1. Perkembangbiakan Tumbuhan 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Perbedaan perkembangan generatif dan vegetatif</vt:lpstr>
      <vt:lpstr>Perbedaan perkembangbiakan generatif dan vegetatif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TERIMAKASIH WASSALAMU’ALAIKUM WR. WB</vt:lpstr>
    </vt:vector>
  </TitlesOfParts>
  <Company>EDU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SMK RELION</dc:creator>
  <cp:lastModifiedBy>Agus Purnomo</cp:lastModifiedBy>
  <cp:revision>141</cp:revision>
  <dcterms:created xsi:type="dcterms:W3CDTF">2011-11-07T03:16:53Z</dcterms:created>
  <dcterms:modified xsi:type="dcterms:W3CDTF">2013-01-03T16:43:20Z</dcterms:modified>
</cp:coreProperties>
</file>